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be8fe3e85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49ed0742f4a9a"/>
  </p:sldMasterIdLst>
  <p:sldIdLst>
    <p:sldId xmlns:r="http://schemas.openxmlformats.org/officeDocument/2006/relationships" id="256" r:id="R02d48b55434f4a69"/>
    <p:sldId xmlns:r="http://schemas.openxmlformats.org/officeDocument/2006/relationships" id="257" r:id="R0e281cf076bb455d"/>
    <p:sldId xmlns:r="http://schemas.openxmlformats.org/officeDocument/2006/relationships" id="258" r:id="Redfa15c6fb024d44"/>
    <p:sldId xmlns:r="http://schemas.openxmlformats.org/officeDocument/2006/relationships" id="259" r:id="Rad545da07b074ab8"/>
    <p:sldId xmlns:r="http://schemas.openxmlformats.org/officeDocument/2006/relationships" id="260" r:id="Rb5974d6aac254eda"/>
    <p:sldId xmlns:r="http://schemas.openxmlformats.org/officeDocument/2006/relationships" id="261" r:id="Rae9587a37b7040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49ed0742f4a9a" /><Relationship Type="http://schemas.openxmlformats.org/officeDocument/2006/relationships/slide" Target="/ppt/slides/slide1.xml" Id="R02d48b55434f4a69" /><Relationship Type="http://schemas.openxmlformats.org/officeDocument/2006/relationships/slide" Target="/ppt/slides/slide2.xml" Id="R0e281cf076bb455d" /><Relationship Type="http://schemas.openxmlformats.org/officeDocument/2006/relationships/slide" Target="/ppt/slides/slide3.xml" Id="Redfa15c6fb024d44" /><Relationship Type="http://schemas.openxmlformats.org/officeDocument/2006/relationships/slide" Target="/ppt/slides/slide4.xml" Id="Rad545da07b074ab8" /><Relationship Type="http://schemas.openxmlformats.org/officeDocument/2006/relationships/slide" Target="/ppt/slides/slide5.xml" Id="Rb5974d6aac254eda" /><Relationship Type="http://schemas.openxmlformats.org/officeDocument/2006/relationships/slide" Target="/ppt/slides/slide6.xml" Id="Rae9587a37b7040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36b0a98bb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2539528fb47e5" /><Relationship Type="http://schemas.openxmlformats.org/officeDocument/2006/relationships/theme" Target="/ppt/slideMasters/theme/theme1.xml" Id="R827e7b47c6b0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2539528fb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7bc6d3289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f415380cc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3eff0fe2c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74f544176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86909ee5d4d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b6a70328d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