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0b84f155b246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a91e548c434d41"/>
  </p:sldMasterIdLst>
  <p:sldIdLst>
    <p:sldId xmlns:r="http://schemas.openxmlformats.org/officeDocument/2006/relationships" id="256" r:id="R7c559ff3376c41c0"/>
    <p:sldId xmlns:r="http://schemas.openxmlformats.org/officeDocument/2006/relationships" id="257" r:id="Re92e61967479476a"/>
    <p:sldId xmlns:r="http://schemas.openxmlformats.org/officeDocument/2006/relationships" id="258" r:id="Rd3f89da7132646e8"/>
    <p:sldId xmlns:r="http://schemas.openxmlformats.org/officeDocument/2006/relationships" id="259" r:id="Rbf90ad2abddf471d"/>
    <p:sldId xmlns:r="http://schemas.openxmlformats.org/officeDocument/2006/relationships" id="260" r:id="Rbb9c129b812d4b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a91e548c434d41" /><Relationship Type="http://schemas.openxmlformats.org/officeDocument/2006/relationships/slide" Target="/ppt/slides/slide1.xml" Id="R7c559ff3376c41c0" /><Relationship Type="http://schemas.openxmlformats.org/officeDocument/2006/relationships/slide" Target="/ppt/slides/slide2.xml" Id="Re92e61967479476a" /><Relationship Type="http://schemas.openxmlformats.org/officeDocument/2006/relationships/slide" Target="/ppt/slides/slide3.xml" Id="Rd3f89da7132646e8" /><Relationship Type="http://schemas.openxmlformats.org/officeDocument/2006/relationships/slide" Target="/ppt/slides/slide4.xml" Id="Rbf90ad2abddf471d" /><Relationship Type="http://schemas.openxmlformats.org/officeDocument/2006/relationships/slide" Target="/ppt/slides/slide5.xml" Id="Rbb9c129b812d4b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c0534d6d344d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a202294a5c416e" /><Relationship Type="http://schemas.openxmlformats.org/officeDocument/2006/relationships/theme" Target="/ppt/slideMasters/theme/theme1.xml" Id="R963c818d72af4c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a202294a5c41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72bc8fdcb24a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33f9c442f42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5a6230281f45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039fafe57142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66cbb18d243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SUNNDAL NÆRINGSFORENING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SUNNDAL NÆRINGSFORENING ble etablert [år] og holder til i Sunndalsøra.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Auragata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www.sunndalnf.no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987 876 972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NÆRINGSFORENING</a:t>
            </a:r>
          </a:p>
        </p:txBody>
      </p:sp>
    </p:spTree>
  </p:cSld>
  <p:clrMapOvr>
    <a:masterClrMapping xmlns:a="http://schemas.openxmlformats.org/drawingml/2006/main"/>
  </p:clrMapOvr>
</p:sld>
</file>