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efd431f1b8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f2847329c42e0"/>
  </p:sldMasterIdLst>
  <p:sldIdLst>
    <p:sldId xmlns:r="http://schemas.openxmlformats.org/officeDocument/2006/relationships" id="256" r:id="R7d457202ca144e46"/>
    <p:sldId xmlns:r="http://schemas.openxmlformats.org/officeDocument/2006/relationships" id="257" r:id="R1041cf627bcd4107"/>
    <p:sldId xmlns:r="http://schemas.openxmlformats.org/officeDocument/2006/relationships" id="258" r:id="Re0adabcd3f4a4e4d"/>
    <p:sldId xmlns:r="http://schemas.openxmlformats.org/officeDocument/2006/relationships" id="259" r:id="Rb5aac46b231f4b65"/>
    <p:sldId xmlns:r="http://schemas.openxmlformats.org/officeDocument/2006/relationships" id="260" r:id="Reb42ec562f85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f2847329c42e0" /><Relationship Type="http://schemas.openxmlformats.org/officeDocument/2006/relationships/slide" Target="/ppt/slides/slide1.xml" Id="R7d457202ca144e46" /><Relationship Type="http://schemas.openxmlformats.org/officeDocument/2006/relationships/slide" Target="/ppt/slides/slide2.xml" Id="R1041cf627bcd4107" /><Relationship Type="http://schemas.openxmlformats.org/officeDocument/2006/relationships/slide" Target="/ppt/slides/slide3.xml" Id="Re0adabcd3f4a4e4d" /><Relationship Type="http://schemas.openxmlformats.org/officeDocument/2006/relationships/slide" Target="/ppt/slides/slide4.xml" Id="Rb5aac46b231f4b65" /><Relationship Type="http://schemas.openxmlformats.org/officeDocument/2006/relationships/slide" Target="/ppt/slides/slide5.xml" Id="Reb42ec562f85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5f67de69d4d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7015ae91b4779" /><Relationship Type="http://schemas.openxmlformats.org/officeDocument/2006/relationships/theme" Target="/ppt/slideMasters/theme/theme1.xml" Id="R73a65f7784524f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67015ae91b47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7fddbc24c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2b07d2745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de592d394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cff256106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7f32ebb20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OBX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OBX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