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98995417d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d3f499d434b05"/>
  </p:sldMasterIdLst>
  <p:sldIdLst>
    <p:sldId xmlns:r="http://schemas.openxmlformats.org/officeDocument/2006/relationships" id="256" r:id="R831fc49efb044b99"/>
    <p:sldId xmlns:r="http://schemas.openxmlformats.org/officeDocument/2006/relationships" id="257" r:id="R243e5a396fd5492d"/>
    <p:sldId xmlns:r="http://schemas.openxmlformats.org/officeDocument/2006/relationships" id="258" r:id="Rc6ca06f411094cca"/>
    <p:sldId xmlns:r="http://schemas.openxmlformats.org/officeDocument/2006/relationships" id="259" r:id="R3f4c9b826fad4bc4"/>
    <p:sldId xmlns:r="http://schemas.openxmlformats.org/officeDocument/2006/relationships" id="260" r:id="R45d153c0628f4ec8"/>
    <p:sldId xmlns:r="http://schemas.openxmlformats.org/officeDocument/2006/relationships" id="261" r:id="R3efc07552cd74f48"/>
    <p:sldId xmlns:r="http://schemas.openxmlformats.org/officeDocument/2006/relationships" id="262" r:id="Re3993ad0a7ba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d3f499d434b05" /><Relationship Type="http://schemas.openxmlformats.org/officeDocument/2006/relationships/slide" Target="/ppt/slides/slide1.xml" Id="R831fc49efb044b99" /><Relationship Type="http://schemas.openxmlformats.org/officeDocument/2006/relationships/slide" Target="/ppt/slides/slide2.xml" Id="R243e5a396fd5492d" /><Relationship Type="http://schemas.openxmlformats.org/officeDocument/2006/relationships/slide" Target="/ppt/slides/slide3.xml" Id="Rc6ca06f411094cca" /><Relationship Type="http://schemas.openxmlformats.org/officeDocument/2006/relationships/slide" Target="/ppt/slides/slide4.xml" Id="R3f4c9b826fad4bc4" /><Relationship Type="http://schemas.openxmlformats.org/officeDocument/2006/relationships/slide" Target="/ppt/slides/slide5.xml" Id="R45d153c0628f4ec8" /><Relationship Type="http://schemas.openxmlformats.org/officeDocument/2006/relationships/slide" Target="/ppt/slides/slide6.xml" Id="R3efc07552cd74f48" /><Relationship Type="http://schemas.openxmlformats.org/officeDocument/2006/relationships/slide" Target="/ppt/slides/slide7.xml" Id="Re3993ad0a7ba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1f6143006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30bd5abb441c" /><Relationship Type="http://schemas.openxmlformats.org/officeDocument/2006/relationships/theme" Target="/ppt/slideMasters/theme/theme1.xml" Id="R60737e2449a5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030bd5abb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0df5aa93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508a81af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7130cfe3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8f8cc91b0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b7d19ddf1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6c0068e4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8020d8a7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