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7282081c9449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28f54da2ee4beb"/>
  </p:sldMasterIdLst>
  <p:sldIdLst>
    <p:sldId xmlns:r="http://schemas.openxmlformats.org/officeDocument/2006/relationships" id="256" r:id="Re94c492c7488441e"/>
    <p:sldId xmlns:r="http://schemas.openxmlformats.org/officeDocument/2006/relationships" id="257" r:id="R18d5c58b5a8b4717"/>
    <p:sldId xmlns:r="http://schemas.openxmlformats.org/officeDocument/2006/relationships" id="258" r:id="R3693e208164e48fb"/>
    <p:sldId xmlns:r="http://schemas.openxmlformats.org/officeDocument/2006/relationships" id="259" r:id="Re6bb89e99b7e4a28"/>
    <p:sldId xmlns:r="http://schemas.openxmlformats.org/officeDocument/2006/relationships" id="260" r:id="R56d3188c0e5f46b4"/>
    <p:sldId xmlns:r="http://schemas.openxmlformats.org/officeDocument/2006/relationships" id="261" r:id="R527fc1177f764557"/>
    <p:sldId xmlns:r="http://schemas.openxmlformats.org/officeDocument/2006/relationships" id="262" r:id="Rcaca981847f44e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8f54da2ee4beb" /><Relationship Type="http://schemas.openxmlformats.org/officeDocument/2006/relationships/slide" Target="/ppt/slides/slide1.xml" Id="Re94c492c7488441e" /><Relationship Type="http://schemas.openxmlformats.org/officeDocument/2006/relationships/slide" Target="/ppt/slides/slide2.xml" Id="R18d5c58b5a8b4717" /><Relationship Type="http://schemas.openxmlformats.org/officeDocument/2006/relationships/slide" Target="/ppt/slides/slide3.xml" Id="R3693e208164e48fb" /><Relationship Type="http://schemas.openxmlformats.org/officeDocument/2006/relationships/slide" Target="/ppt/slides/slide4.xml" Id="Re6bb89e99b7e4a28" /><Relationship Type="http://schemas.openxmlformats.org/officeDocument/2006/relationships/slide" Target="/ppt/slides/slide5.xml" Id="R56d3188c0e5f46b4" /><Relationship Type="http://schemas.openxmlformats.org/officeDocument/2006/relationships/slide" Target="/ppt/slides/slide6.xml" Id="R527fc1177f764557" /><Relationship Type="http://schemas.openxmlformats.org/officeDocument/2006/relationships/slide" Target="/ppt/slides/slide7.xml" Id="Rcaca981847f44e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d99f0a01840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16a9b217c4e19" /><Relationship Type="http://schemas.openxmlformats.org/officeDocument/2006/relationships/theme" Target="/ppt/slideMasters/theme/theme1.xml" Id="R3dd71336d1274a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a16a9b217c4e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d030218e447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6b296802342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4ba418bc64d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ad8ad3b2f4d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339690de64d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ce87c4c204a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9a648057f45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EIENDOM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EIENDOM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4 561 612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21 515 189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22 634 135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MONRAD JOHAN FREDRIK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MONRAD BEATE THERESE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Vålerenggata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02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987 911 204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