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d8bd4c368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0140737a549ae"/>
  </p:sldMasterIdLst>
  <p:sldIdLst>
    <p:sldId xmlns:r="http://schemas.openxmlformats.org/officeDocument/2006/relationships" id="256" r:id="Ra2335c43543b4534"/>
    <p:sldId xmlns:r="http://schemas.openxmlformats.org/officeDocument/2006/relationships" id="257" r:id="R8b77aa2c83c04078"/>
    <p:sldId xmlns:r="http://schemas.openxmlformats.org/officeDocument/2006/relationships" id="258" r:id="Rae106b0de33b4d15"/>
    <p:sldId xmlns:r="http://schemas.openxmlformats.org/officeDocument/2006/relationships" id="259" r:id="R6832b2f767154bb5"/>
    <p:sldId xmlns:r="http://schemas.openxmlformats.org/officeDocument/2006/relationships" id="260" r:id="Rfd09e1aa621e42ab"/>
    <p:sldId xmlns:r="http://schemas.openxmlformats.org/officeDocument/2006/relationships" id="261" r:id="Rcc93a60ac0014955"/>
    <p:sldId xmlns:r="http://schemas.openxmlformats.org/officeDocument/2006/relationships" id="262" r:id="Rbaddcf36d0ad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0140737a549ae" /><Relationship Type="http://schemas.openxmlformats.org/officeDocument/2006/relationships/slide" Target="/ppt/slides/slide1.xml" Id="Ra2335c43543b4534" /><Relationship Type="http://schemas.openxmlformats.org/officeDocument/2006/relationships/slide" Target="/ppt/slides/slide2.xml" Id="R8b77aa2c83c04078" /><Relationship Type="http://schemas.openxmlformats.org/officeDocument/2006/relationships/slide" Target="/ppt/slides/slide3.xml" Id="Rae106b0de33b4d15" /><Relationship Type="http://schemas.openxmlformats.org/officeDocument/2006/relationships/slide" Target="/ppt/slides/slide4.xml" Id="R6832b2f767154bb5" /><Relationship Type="http://schemas.openxmlformats.org/officeDocument/2006/relationships/slide" Target="/ppt/slides/slide5.xml" Id="Rfd09e1aa621e42ab" /><Relationship Type="http://schemas.openxmlformats.org/officeDocument/2006/relationships/slide" Target="/ppt/slides/slide6.xml" Id="Rcc93a60ac0014955" /><Relationship Type="http://schemas.openxmlformats.org/officeDocument/2006/relationships/slide" Target="/ppt/slides/slide7.xml" Id="Rbaddcf36d0ad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a90a3b1c5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1d92b76846e5" /><Relationship Type="http://schemas.openxmlformats.org/officeDocument/2006/relationships/theme" Target="/ppt/slideMasters/theme/theme1.xml" Id="R8f6af9c357b5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51d92b768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5ada982e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ebd834004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d9380524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742e47af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fbbeec082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8b824f4b4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062728e08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