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7bd7be1fc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a8aa7be694f7d"/>
  </p:sldMasterIdLst>
  <p:sldIdLst>
    <p:sldId xmlns:r="http://schemas.openxmlformats.org/officeDocument/2006/relationships" id="256" r:id="R44a7f2185abb4be2"/>
    <p:sldId xmlns:r="http://schemas.openxmlformats.org/officeDocument/2006/relationships" id="257" r:id="R2c63fc5155c34faa"/>
    <p:sldId xmlns:r="http://schemas.openxmlformats.org/officeDocument/2006/relationships" id="258" r:id="Rf0a27bcfca684a34"/>
    <p:sldId xmlns:r="http://schemas.openxmlformats.org/officeDocument/2006/relationships" id="259" r:id="R6981208f2a1943dd"/>
    <p:sldId xmlns:r="http://schemas.openxmlformats.org/officeDocument/2006/relationships" id="260" r:id="Rf3bee780e4d543b0"/>
    <p:sldId xmlns:r="http://schemas.openxmlformats.org/officeDocument/2006/relationships" id="261" r:id="Re347222ca1a1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a8aa7be694f7d" /><Relationship Type="http://schemas.openxmlformats.org/officeDocument/2006/relationships/slide" Target="/ppt/slides/slide1.xml" Id="R44a7f2185abb4be2" /><Relationship Type="http://schemas.openxmlformats.org/officeDocument/2006/relationships/slide" Target="/ppt/slides/slide2.xml" Id="R2c63fc5155c34faa" /><Relationship Type="http://schemas.openxmlformats.org/officeDocument/2006/relationships/slide" Target="/ppt/slides/slide3.xml" Id="Rf0a27bcfca684a34" /><Relationship Type="http://schemas.openxmlformats.org/officeDocument/2006/relationships/slide" Target="/ppt/slides/slide4.xml" Id="R6981208f2a1943dd" /><Relationship Type="http://schemas.openxmlformats.org/officeDocument/2006/relationships/slide" Target="/ppt/slides/slide5.xml" Id="Rf3bee780e4d543b0" /><Relationship Type="http://schemas.openxmlformats.org/officeDocument/2006/relationships/slide" Target="/ppt/slides/slide6.xml" Id="Re347222ca1a1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c05d55ed4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eb60990f94d8e" /><Relationship Type="http://schemas.openxmlformats.org/officeDocument/2006/relationships/theme" Target="/ppt/slideMasters/theme/theme1.xml" Id="Rdfc2ce40cfed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eb60990f9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53aaff23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cb2d338db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7a4b1149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f8d6a9a2d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2b426e43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512a07cf4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HANDELSSTANDS UNDERSTØTTELSESFOND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HANDELSSTANDS UNDERSTØTTELSESFOND STI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35 105 981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26 828 050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26 828 050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191 366 277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191 404 407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 Henriette Folkestad, Postboks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3705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henriette.folkestad@atskog.no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www.stiftelsesforeningen.no/nyheter/2019/5/13/den-norske-handelsstands-understttelsesfond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987 927 380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HANDELSSTANDS UNDERSTØTTELSESFOND STI</a:t>
            </a:r>
          </a:p>
        </p:txBody>
      </p:sp>
    </p:spTree>
  </p:cSld>
  <p:clrMapOvr>
    <a:masterClrMapping xmlns:a="http://schemas.openxmlformats.org/drawingml/2006/main"/>
  </p:clrMapOvr>
</p:sld>
</file>