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bc17b0609e4d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a481ab5d8d427b"/>
  </p:sldMasterIdLst>
  <p:sldIdLst>
    <p:sldId xmlns:r="http://schemas.openxmlformats.org/officeDocument/2006/relationships" id="256" r:id="R78350c11dfff4bc6"/>
    <p:sldId xmlns:r="http://schemas.openxmlformats.org/officeDocument/2006/relationships" id="257" r:id="R406347c6ffe74ac6"/>
    <p:sldId xmlns:r="http://schemas.openxmlformats.org/officeDocument/2006/relationships" id="258" r:id="Rca64baed7ab64804"/>
    <p:sldId xmlns:r="http://schemas.openxmlformats.org/officeDocument/2006/relationships" id="259" r:id="R89c0d9f6f586479a"/>
    <p:sldId xmlns:r="http://schemas.openxmlformats.org/officeDocument/2006/relationships" id="260" r:id="Rbab642ae3bd246ca"/>
    <p:sldId xmlns:r="http://schemas.openxmlformats.org/officeDocument/2006/relationships" id="261" r:id="R30313d9e9a3e4f2f"/>
    <p:sldId xmlns:r="http://schemas.openxmlformats.org/officeDocument/2006/relationships" id="262" r:id="R0963169ad25a40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481ab5d8d427b" /><Relationship Type="http://schemas.openxmlformats.org/officeDocument/2006/relationships/slide" Target="/ppt/slides/slide1.xml" Id="R78350c11dfff4bc6" /><Relationship Type="http://schemas.openxmlformats.org/officeDocument/2006/relationships/slide" Target="/ppt/slides/slide2.xml" Id="R406347c6ffe74ac6" /><Relationship Type="http://schemas.openxmlformats.org/officeDocument/2006/relationships/slide" Target="/ppt/slides/slide3.xml" Id="Rca64baed7ab64804" /><Relationship Type="http://schemas.openxmlformats.org/officeDocument/2006/relationships/slide" Target="/ppt/slides/slide4.xml" Id="R89c0d9f6f586479a" /><Relationship Type="http://schemas.openxmlformats.org/officeDocument/2006/relationships/slide" Target="/ppt/slides/slide5.xml" Id="Rbab642ae3bd246ca" /><Relationship Type="http://schemas.openxmlformats.org/officeDocument/2006/relationships/slide" Target="/ppt/slides/slide6.xml" Id="R30313d9e9a3e4f2f" /><Relationship Type="http://schemas.openxmlformats.org/officeDocument/2006/relationships/slide" Target="/ppt/slides/slide7.xml" Id="R0963169ad25a40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01af1a7c0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6554858ba487c" /><Relationship Type="http://schemas.openxmlformats.org/officeDocument/2006/relationships/theme" Target="/ppt/slideMasters/theme/theme1.xml" Id="R98258fa70f1a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6554858ba48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9685a8bfe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130be6c2842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1e3c4dc9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6db67a08747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ff7771fc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24a88eb3742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6cf1528041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FJORDSYN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FJORDSYN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164 684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21 915 270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33 625 228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DALEN ZAHL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987 934 484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FJORDSYN AS</a:t>
            </a:r>
          </a:p>
        </p:txBody>
      </p:sp>
    </p:spTree>
  </p:cSld>
  <p:clrMapOvr>
    <a:masterClrMapping xmlns:a="http://schemas.openxmlformats.org/drawingml/2006/main"/>
  </p:clrMapOvr>
</p:sld>
</file>