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10ed62745140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1c8f96a91048ff"/>
  </p:sldMasterIdLst>
  <p:sldIdLst>
    <p:sldId xmlns:r="http://schemas.openxmlformats.org/officeDocument/2006/relationships" id="256" r:id="R607cc2d595f54747"/>
    <p:sldId xmlns:r="http://schemas.openxmlformats.org/officeDocument/2006/relationships" id="257" r:id="Ref2f466da86c4125"/>
    <p:sldId xmlns:r="http://schemas.openxmlformats.org/officeDocument/2006/relationships" id="258" r:id="Re5e005a50d784a30"/>
    <p:sldId xmlns:r="http://schemas.openxmlformats.org/officeDocument/2006/relationships" id="259" r:id="Rb6f01c1045534d9f"/>
    <p:sldId xmlns:r="http://schemas.openxmlformats.org/officeDocument/2006/relationships" id="260" r:id="R2dcbf8cef1004927"/>
    <p:sldId xmlns:r="http://schemas.openxmlformats.org/officeDocument/2006/relationships" id="261" r:id="R01fe4e33b99c432b"/>
    <p:sldId xmlns:r="http://schemas.openxmlformats.org/officeDocument/2006/relationships" id="262" r:id="Rd439e210016949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1c8f96a91048ff" /><Relationship Type="http://schemas.openxmlformats.org/officeDocument/2006/relationships/slide" Target="/ppt/slides/slide1.xml" Id="R607cc2d595f54747" /><Relationship Type="http://schemas.openxmlformats.org/officeDocument/2006/relationships/slide" Target="/ppt/slides/slide2.xml" Id="Ref2f466da86c4125" /><Relationship Type="http://schemas.openxmlformats.org/officeDocument/2006/relationships/slide" Target="/ppt/slides/slide3.xml" Id="Re5e005a50d784a30" /><Relationship Type="http://schemas.openxmlformats.org/officeDocument/2006/relationships/slide" Target="/ppt/slides/slide4.xml" Id="Rb6f01c1045534d9f" /><Relationship Type="http://schemas.openxmlformats.org/officeDocument/2006/relationships/slide" Target="/ppt/slides/slide5.xml" Id="R2dcbf8cef1004927" /><Relationship Type="http://schemas.openxmlformats.org/officeDocument/2006/relationships/slide" Target="/ppt/slides/slide6.xml" Id="R01fe4e33b99c432b" /><Relationship Type="http://schemas.openxmlformats.org/officeDocument/2006/relationships/slide" Target="/ppt/slides/slide7.xml" Id="Rd439e210016949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5c7679e18f4c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755afd40c4b3f" /><Relationship Type="http://schemas.openxmlformats.org/officeDocument/2006/relationships/theme" Target="/ppt/slideMasters/theme/theme1.xml" Id="Ra863d1c531ff45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9755afd40c4b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e880f9c7440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6336202924b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7995a153549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4a3b658ca04e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b5486c3a449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4ce96aa9f4a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db6de7d024f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STEINAR SUNDE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SUNDE AS ble etablert [år] og holder til i Vegårshei.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821 066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7 272 589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9 829 264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SUNDE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Molandsveien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4985 Vegårshei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16 94 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987 939 680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SUNDE AS</a:t>
            </a:r>
          </a:p>
        </p:txBody>
      </p:sp>
    </p:spTree>
  </p:cSld>
  <p:clrMapOvr>
    <a:masterClrMapping xmlns:a="http://schemas.openxmlformats.org/drawingml/2006/main"/>
  </p:clrMapOvr>
</p:sld>
</file>