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06ac7a2e3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567240caf4896"/>
  </p:sldMasterIdLst>
  <p:sldIdLst>
    <p:sldId xmlns:r="http://schemas.openxmlformats.org/officeDocument/2006/relationships" id="256" r:id="Re60f9e206345408d"/>
    <p:sldId xmlns:r="http://schemas.openxmlformats.org/officeDocument/2006/relationships" id="257" r:id="R2e3894e55c514fee"/>
    <p:sldId xmlns:r="http://schemas.openxmlformats.org/officeDocument/2006/relationships" id="258" r:id="R8b108f3999ff4db8"/>
    <p:sldId xmlns:r="http://schemas.openxmlformats.org/officeDocument/2006/relationships" id="259" r:id="R102afb1d88004236"/>
    <p:sldId xmlns:r="http://schemas.openxmlformats.org/officeDocument/2006/relationships" id="260" r:id="R8aacf4e2ac3d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567240caf4896" /><Relationship Type="http://schemas.openxmlformats.org/officeDocument/2006/relationships/slide" Target="/ppt/slides/slide1.xml" Id="Re60f9e206345408d" /><Relationship Type="http://schemas.openxmlformats.org/officeDocument/2006/relationships/slide" Target="/ppt/slides/slide2.xml" Id="R2e3894e55c514fee" /><Relationship Type="http://schemas.openxmlformats.org/officeDocument/2006/relationships/slide" Target="/ppt/slides/slide3.xml" Id="R8b108f3999ff4db8" /><Relationship Type="http://schemas.openxmlformats.org/officeDocument/2006/relationships/slide" Target="/ppt/slides/slide4.xml" Id="R102afb1d88004236" /><Relationship Type="http://schemas.openxmlformats.org/officeDocument/2006/relationships/slide" Target="/ppt/slides/slide5.xml" Id="R8aacf4e2ac3d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8b1a920ac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4524a7864d14" /><Relationship Type="http://schemas.openxmlformats.org/officeDocument/2006/relationships/theme" Target="/ppt/slideMasters/theme/theme1.xml" Id="Rfb9aa77e791a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a4524a786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8bde8076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9a07f2d6a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836c12622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d4aca6823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f7bbc4e89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VIKEN KOMMUNEREVISJON IKS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