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bd5dc8e6c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bbf8184df401c"/>
  </p:sldMasterIdLst>
  <p:sldIdLst>
    <p:sldId xmlns:r="http://schemas.openxmlformats.org/officeDocument/2006/relationships" id="256" r:id="R0c4c5a3419b0482f"/>
    <p:sldId xmlns:r="http://schemas.openxmlformats.org/officeDocument/2006/relationships" id="257" r:id="R93f0c662a89b42ed"/>
    <p:sldId xmlns:r="http://schemas.openxmlformats.org/officeDocument/2006/relationships" id="258" r:id="R2579fc7738ee4116"/>
    <p:sldId xmlns:r="http://schemas.openxmlformats.org/officeDocument/2006/relationships" id="259" r:id="Rdd4fc3d140d84f85"/>
    <p:sldId xmlns:r="http://schemas.openxmlformats.org/officeDocument/2006/relationships" id="260" r:id="R7ad29e6b81184aac"/>
    <p:sldId xmlns:r="http://schemas.openxmlformats.org/officeDocument/2006/relationships" id="261" r:id="Ra624c7ddf16847f6"/>
    <p:sldId xmlns:r="http://schemas.openxmlformats.org/officeDocument/2006/relationships" id="262" r:id="R5f0b173213e2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bbf8184df401c" /><Relationship Type="http://schemas.openxmlformats.org/officeDocument/2006/relationships/slide" Target="/ppt/slides/slide1.xml" Id="R0c4c5a3419b0482f" /><Relationship Type="http://schemas.openxmlformats.org/officeDocument/2006/relationships/slide" Target="/ppt/slides/slide2.xml" Id="R93f0c662a89b42ed" /><Relationship Type="http://schemas.openxmlformats.org/officeDocument/2006/relationships/slide" Target="/ppt/slides/slide3.xml" Id="R2579fc7738ee4116" /><Relationship Type="http://schemas.openxmlformats.org/officeDocument/2006/relationships/slide" Target="/ppt/slides/slide4.xml" Id="Rdd4fc3d140d84f85" /><Relationship Type="http://schemas.openxmlformats.org/officeDocument/2006/relationships/slide" Target="/ppt/slides/slide5.xml" Id="R7ad29e6b81184aac" /><Relationship Type="http://schemas.openxmlformats.org/officeDocument/2006/relationships/slide" Target="/ppt/slides/slide6.xml" Id="Ra624c7ddf16847f6" /><Relationship Type="http://schemas.openxmlformats.org/officeDocument/2006/relationships/slide" Target="/ppt/slides/slide7.xml" Id="R5f0b173213e2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226ab3042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e69f57054246" /><Relationship Type="http://schemas.openxmlformats.org/officeDocument/2006/relationships/theme" Target="/ppt/slideMasters/theme/theme1.xml" Id="R67cfbc1e382e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7e69f5705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aa1684a09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199517e76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58723bed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fe8b4ff3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fc570d88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383a4333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e2288030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SANBRO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187 562 377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189 559 900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ARILD ASK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ELIN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Asperholen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