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d862e22414a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1aa533daff45fc"/>
  </p:sldMasterIdLst>
  <p:sldIdLst>
    <p:sldId xmlns:r="http://schemas.openxmlformats.org/officeDocument/2006/relationships" id="256" r:id="R6ba0c10049564505"/>
    <p:sldId xmlns:r="http://schemas.openxmlformats.org/officeDocument/2006/relationships" id="257" r:id="Rd241ff9ec9be416c"/>
    <p:sldId xmlns:r="http://schemas.openxmlformats.org/officeDocument/2006/relationships" id="258" r:id="R9dd14847d08b4d2a"/>
    <p:sldId xmlns:r="http://schemas.openxmlformats.org/officeDocument/2006/relationships" id="259" r:id="Raf92fab23e404913"/>
    <p:sldId xmlns:r="http://schemas.openxmlformats.org/officeDocument/2006/relationships" id="260" r:id="Rae1cb10477ee4534"/>
    <p:sldId xmlns:r="http://schemas.openxmlformats.org/officeDocument/2006/relationships" id="261" r:id="R04990e92fc274c1f"/>
    <p:sldId xmlns:r="http://schemas.openxmlformats.org/officeDocument/2006/relationships" id="262" r:id="R50b5617d58c643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aa533daff45fc" /><Relationship Type="http://schemas.openxmlformats.org/officeDocument/2006/relationships/slide" Target="/ppt/slides/slide1.xml" Id="R6ba0c10049564505" /><Relationship Type="http://schemas.openxmlformats.org/officeDocument/2006/relationships/slide" Target="/ppt/slides/slide2.xml" Id="Rd241ff9ec9be416c" /><Relationship Type="http://schemas.openxmlformats.org/officeDocument/2006/relationships/slide" Target="/ppt/slides/slide3.xml" Id="R9dd14847d08b4d2a" /><Relationship Type="http://schemas.openxmlformats.org/officeDocument/2006/relationships/slide" Target="/ppt/slides/slide4.xml" Id="Raf92fab23e404913" /><Relationship Type="http://schemas.openxmlformats.org/officeDocument/2006/relationships/slide" Target="/ppt/slides/slide5.xml" Id="Rae1cb10477ee4534" /><Relationship Type="http://schemas.openxmlformats.org/officeDocument/2006/relationships/slide" Target="/ppt/slides/slide6.xml" Id="R04990e92fc274c1f" /><Relationship Type="http://schemas.openxmlformats.org/officeDocument/2006/relationships/slide" Target="/ppt/slides/slide7.xml" Id="R50b5617d58c643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c87c30b067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372da0619411d" /><Relationship Type="http://schemas.openxmlformats.org/officeDocument/2006/relationships/theme" Target="/ppt/slideMasters/theme/theme1.xml" Id="Rd944475340c043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9372da0619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a5d100e334a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10bae468443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5c229c02b4a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3f1ca8b2846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c0e0398f348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a65b575894c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869ec299d4d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870 438 805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870 336 752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775 454 286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2 227 309 402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4 250 307 016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987 988 312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