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ac0650dda5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778fe14c647ed"/>
  </p:sldMasterIdLst>
  <p:sldIdLst>
    <p:sldId xmlns:r="http://schemas.openxmlformats.org/officeDocument/2006/relationships" id="256" r:id="Re17d2cc51c56429b"/>
    <p:sldId xmlns:r="http://schemas.openxmlformats.org/officeDocument/2006/relationships" id="257" r:id="R86b5bc27934b4262"/>
    <p:sldId xmlns:r="http://schemas.openxmlformats.org/officeDocument/2006/relationships" id="258" r:id="R2f20d1de4ed64674"/>
    <p:sldId xmlns:r="http://schemas.openxmlformats.org/officeDocument/2006/relationships" id="259" r:id="R0f3800c7122e458c"/>
    <p:sldId xmlns:r="http://schemas.openxmlformats.org/officeDocument/2006/relationships" id="260" r:id="Ra0e5a3ebaa904885"/>
    <p:sldId xmlns:r="http://schemas.openxmlformats.org/officeDocument/2006/relationships" id="261" r:id="R3645bd06bf894d0b"/>
    <p:sldId xmlns:r="http://schemas.openxmlformats.org/officeDocument/2006/relationships" id="262" r:id="R129ffae735224c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778fe14c647ed" /><Relationship Type="http://schemas.openxmlformats.org/officeDocument/2006/relationships/slide" Target="/ppt/slides/slide1.xml" Id="Re17d2cc51c56429b" /><Relationship Type="http://schemas.openxmlformats.org/officeDocument/2006/relationships/slide" Target="/ppt/slides/slide2.xml" Id="R86b5bc27934b4262" /><Relationship Type="http://schemas.openxmlformats.org/officeDocument/2006/relationships/slide" Target="/ppt/slides/slide3.xml" Id="R2f20d1de4ed64674" /><Relationship Type="http://schemas.openxmlformats.org/officeDocument/2006/relationships/slide" Target="/ppt/slides/slide4.xml" Id="R0f3800c7122e458c" /><Relationship Type="http://schemas.openxmlformats.org/officeDocument/2006/relationships/slide" Target="/ppt/slides/slide5.xml" Id="Ra0e5a3ebaa904885" /><Relationship Type="http://schemas.openxmlformats.org/officeDocument/2006/relationships/slide" Target="/ppt/slides/slide6.xml" Id="R3645bd06bf894d0b" /><Relationship Type="http://schemas.openxmlformats.org/officeDocument/2006/relationships/slide" Target="/ppt/slides/slide7.xml" Id="R129ffae735224c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474d5aabe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8a17abeb04ff3" /><Relationship Type="http://schemas.openxmlformats.org/officeDocument/2006/relationships/theme" Target="/ppt/slideMasters/theme/theme1.xml" Id="Ra6ec1293a214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98a17abeb04f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4998ab889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5bdd59c13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339604993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1e6b176db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3ca3d30c3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f27d6894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1cf07665e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SINECO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10 923 599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10 933 991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STEBEKK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SINECO AS</a:t>
            </a:r>
          </a:p>
        </p:txBody>
      </p:sp>
    </p:spTree>
  </p:cSld>
  <p:clrMapOvr>
    <a:masterClrMapping xmlns:a="http://schemas.openxmlformats.org/drawingml/2006/main"/>
  </p:clrMapOvr>
</p:sld>
</file>