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0c1fb6ceb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1fb8b7a0043b7"/>
  </p:sldMasterIdLst>
  <p:sldIdLst>
    <p:sldId xmlns:r="http://schemas.openxmlformats.org/officeDocument/2006/relationships" id="256" r:id="Re8ed1731a8324bcd"/>
    <p:sldId xmlns:r="http://schemas.openxmlformats.org/officeDocument/2006/relationships" id="257" r:id="Rf2db8c873683424d"/>
    <p:sldId xmlns:r="http://schemas.openxmlformats.org/officeDocument/2006/relationships" id="258" r:id="Raf92ee389bc44a91"/>
    <p:sldId xmlns:r="http://schemas.openxmlformats.org/officeDocument/2006/relationships" id="259" r:id="R5747bf11ffbe44f9"/>
    <p:sldId xmlns:r="http://schemas.openxmlformats.org/officeDocument/2006/relationships" id="260" r:id="R9706ffa9655746fd"/>
    <p:sldId xmlns:r="http://schemas.openxmlformats.org/officeDocument/2006/relationships" id="261" r:id="R1d6cc6a332234cc5"/>
    <p:sldId xmlns:r="http://schemas.openxmlformats.org/officeDocument/2006/relationships" id="262" r:id="R52fab52da298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1fb8b7a0043b7" /><Relationship Type="http://schemas.openxmlformats.org/officeDocument/2006/relationships/slide" Target="/ppt/slides/slide1.xml" Id="Re8ed1731a8324bcd" /><Relationship Type="http://schemas.openxmlformats.org/officeDocument/2006/relationships/slide" Target="/ppt/slides/slide2.xml" Id="Rf2db8c873683424d" /><Relationship Type="http://schemas.openxmlformats.org/officeDocument/2006/relationships/slide" Target="/ppt/slides/slide3.xml" Id="Raf92ee389bc44a91" /><Relationship Type="http://schemas.openxmlformats.org/officeDocument/2006/relationships/slide" Target="/ppt/slides/slide4.xml" Id="R5747bf11ffbe44f9" /><Relationship Type="http://schemas.openxmlformats.org/officeDocument/2006/relationships/slide" Target="/ppt/slides/slide5.xml" Id="R9706ffa9655746fd" /><Relationship Type="http://schemas.openxmlformats.org/officeDocument/2006/relationships/slide" Target="/ppt/slides/slide6.xml" Id="R1d6cc6a332234cc5" /><Relationship Type="http://schemas.openxmlformats.org/officeDocument/2006/relationships/slide" Target="/ppt/slides/slide7.xml" Id="R52fab52da298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92e371df8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5d6c5ba04c91" /><Relationship Type="http://schemas.openxmlformats.org/officeDocument/2006/relationships/theme" Target="/ppt/slideMasters/theme/theme1.xml" Id="Rb9948b5fe972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a5d6c5ba0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b546ff5de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7588b28d6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8fabbf74b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91f4cc27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f4a304c27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fbaa19a4c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58be7a060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126 521 197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6 591 285 520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6 593 312 196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