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9df81d8d04a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a7942cd6734740"/>
  </p:sldMasterIdLst>
  <p:sldIdLst>
    <p:sldId xmlns:r="http://schemas.openxmlformats.org/officeDocument/2006/relationships" id="256" r:id="Rc93fe430b2194345"/>
    <p:sldId xmlns:r="http://schemas.openxmlformats.org/officeDocument/2006/relationships" id="257" r:id="Rc020202f31674c32"/>
    <p:sldId xmlns:r="http://schemas.openxmlformats.org/officeDocument/2006/relationships" id="258" r:id="Re4dc8766524d4d77"/>
    <p:sldId xmlns:r="http://schemas.openxmlformats.org/officeDocument/2006/relationships" id="259" r:id="R69cee18165714c52"/>
    <p:sldId xmlns:r="http://schemas.openxmlformats.org/officeDocument/2006/relationships" id="260" r:id="Rcce0a7a2fe3c4f99"/>
    <p:sldId xmlns:r="http://schemas.openxmlformats.org/officeDocument/2006/relationships" id="261" r:id="R256ec410fea54f68"/>
    <p:sldId xmlns:r="http://schemas.openxmlformats.org/officeDocument/2006/relationships" id="262" r:id="Ra0ff52481eaa44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a7942cd6734740" /><Relationship Type="http://schemas.openxmlformats.org/officeDocument/2006/relationships/slide" Target="/ppt/slides/slide1.xml" Id="Rc93fe430b2194345" /><Relationship Type="http://schemas.openxmlformats.org/officeDocument/2006/relationships/slide" Target="/ppt/slides/slide2.xml" Id="Rc020202f31674c32" /><Relationship Type="http://schemas.openxmlformats.org/officeDocument/2006/relationships/slide" Target="/ppt/slides/slide3.xml" Id="Re4dc8766524d4d77" /><Relationship Type="http://schemas.openxmlformats.org/officeDocument/2006/relationships/slide" Target="/ppt/slides/slide4.xml" Id="R69cee18165714c52" /><Relationship Type="http://schemas.openxmlformats.org/officeDocument/2006/relationships/slide" Target="/ppt/slides/slide5.xml" Id="Rcce0a7a2fe3c4f99" /><Relationship Type="http://schemas.openxmlformats.org/officeDocument/2006/relationships/slide" Target="/ppt/slides/slide6.xml" Id="R256ec410fea54f68" /><Relationship Type="http://schemas.openxmlformats.org/officeDocument/2006/relationships/slide" Target="/ppt/slides/slide7.xml" Id="Ra0ff52481eaa44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dfc874bb347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3c78e7af74bd0" /><Relationship Type="http://schemas.openxmlformats.org/officeDocument/2006/relationships/theme" Target="/ppt/slideMasters/theme/theme1.xml" Id="R7f8e7fe07a7a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13c78e7af7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6dc3d96b64e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65e62001b41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4e4f6e5b04e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24d01585444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8d291051a41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74089ea704e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021de21bb46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MUTUS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11 912 564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9 922 939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12 957 357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329 386 478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345 336 238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 KRISTIN BJERKNES SETTEVIK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SETTEVIK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Bråtenalléen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988 013 811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MUTUS AS</a:t>
            </a:r>
          </a:p>
        </p:txBody>
      </p:sp>
    </p:spTree>
  </p:cSld>
  <p:clrMapOvr>
    <a:masterClrMapping xmlns:a="http://schemas.openxmlformats.org/drawingml/2006/main"/>
  </p:clrMapOvr>
</p:sld>
</file>