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9b94e911f745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39a9aeaefb4178"/>
  </p:sldMasterIdLst>
  <p:sldIdLst>
    <p:sldId xmlns:r="http://schemas.openxmlformats.org/officeDocument/2006/relationships" id="256" r:id="R2c4f78cf475a4307"/>
    <p:sldId xmlns:r="http://schemas.openxmlformats.org/officeDocument/2006/relationships" id="257" r:id="R8265ea3c45ef48ea"/>
    <p:sldId xmlns:r="http://schemas.openxmlformats.org/officeDocument/2006/relationships" id="258" r:id="Raac5e38bb7b54f84"/>
    <p:sldId xmlns:r="http://schemas.openxmlformats.org/officeDocument/2006/relationships" id="259" r:id="R73c4bd80e6a14bf4"/>
    <p:sldId xmlns:r="http://schemas.openxmlformats.org/officeDocument/2006/relationships" id="260" r:id="R054506a7a37140b1"/>
    <p:sldId xmlns:r="http://schemas.openxmlformats.org/officeDocument/2006/relationships" id="261" r:id="Rdb5a832e482b4ba4"/>
    <p:sldId xmlns:r="http://schemas.openxmlformats.org/officeDocument/2006/relationships" id="262" r:id="Rdb1bf88bab044b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39a9aeaefb4178" /><Relationship Type="http://schemas.openxmlformats.org/officeDocument/2006/relationships/slide" Target="/ppt/slides/slide1.xml" Id="R2c4f78cf475a4307" /><Relationship Type="http://schemas.openxmlformats.org/officeDocument/2006/relationships/slide" Target="/ppt/slides/slide2.xml" Id="R8265ea3c45ef48ea" /><Relationship Type="http://schemas.openxmlformats.org/officeDocument/2006/relationships/slide" Target="/ppt/slides/slide3.xml" Id="Raac5e38bb7b54f84" /><Relationship Type="http://schemas.openxmlformats.org/officeDocument/2006/relationships/slide" Target="/ppt/slides/slide4.xml" Id="R73c4bd80e6a14bf4" /><Relationship Type="http://schemas.openxmlformats.org/officeDocument/2006/relationships/slide" Target="/ppt/slides/slide5.xml" Id="R054506a7a37140b1" /><Relationship Type="http://schemas.openxmlformats.org/officeDocument/2006/relationships/slide" Target="/ppt/slides/slide6.xml" Id="Rdb5a832e482b4ba4" /><Relationship Type="http://schemas.openxmlformats.org/officeDocument/2006/relationships/slide" Target="/ppt/slides/slide7.xml" Id="Rdb1bf88bab044b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be99cd56434e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99705752b4a7a" /><Relationship Type="http://schemas.openxmlformats.org/officeDocument/2006/relationships/theme" Target="/ppt/slideMasters/theme/theme1.xml" Id="Re02dca7fc2d648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499705752b4a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f51d4249947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a4c0187b7545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eac02f1c84a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c810790b8b4d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a2497cca7743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52780eaf542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42be8cba742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IELEKTRO ANSATTE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IELEKTRO ANSATTE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664 836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804 908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AAS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TILLER JORDAHL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RONNY TORE MELSÆTER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ANDRÉ MENTZONI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ANTON SÆTERNES  –  6,1 %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ANDRÉ RAKVÅG  –  5,8 %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Plutovegen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21 35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988 024 287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