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63bf7258bc4a1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78b5b96b4245eb"/>
  </p:sldMasterIdLst>
  <p:sldIdLst>
    <p:sldId xmlns:r="http://schemas.openxmlformats.org/officeDocument/2006/relationships" id="256" r:id="R35180e2808ec4f28"/>
    <p:sldId xmlns:r="http://schemas.openxmlformats.org/officeDocument/2006/relationships" id="257" r:id="Ra783e325c261423e"/>
    <p:sldId xmlns:r="http://schemas.openxmlformats.org/officeDocument/2006/relationships" id="258" r:id="R7a008752a04347bd"/>
    <p:sldId xmlns:r="http://schemas.openxmlformats.org/officeDocument/2006/relationships" id="259" r:id="Rc6262d7c0fac4cc8"/>
    <p:sldId xmlns:r="http://schemas.openxmlformats.org/officeDocument/2006/relationships" id="260" r:id="R5a904ed5b72f47e7"/>
    <p:sldId xmlns:r="http://schemas.openxmlformats.org/officeDocument/2006/relationships" id="261" r:id="Rf68f1502f61c438d"/>
    <p:sldId xmlns:r="http://schemas.openxmlformats.org/officeDocument/2006/relationships" id="262" r:id="R98559f619e7944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78b5b96b4245eb" /><Relationship Type="http://schemas.openxmlformats.org/officeDocument/2006/relationships/slide" Target="/ppt/slides/slide1.xml" Id="R35180e2808ec4f28" /><Relationship Type="http://schemas.openxmlformats.org/officeDocument/2006/relationships/slide" Target="/ppt/slides/slide2.xml" Id="Ra783e325c261423e" /><Relationship Type="http://schemas.openxmlformats.org/officeDocument/2006/relationships/slide" Target="/ppt/slides/slide3.xml" Id="R7a008752a04347bd" /><Relationship Type="http://schemas.openxmlformats.org/officeDocument/2006/relationships/slide" Target="/ppt/slides/slide4.xml" Id="Rc6262d7c0fac4cc8" /><Relationship Type="http://schemas.openxmlformats.org/officeDocument/2006/relationships/slide" Target="/ppt/slides/slide5.xml" Id="R5a904ed5b72f47e7" /><Relationship Type="http://schemas.openxmlformats.org/officeDocument/2006/relationships/slide" Target="/ppt/slides/slide6.xml" Id="Rf68f1502f61c438d" /><Relationship Type="http://schemas.openxmlformats.org/officeDocument/2006/relationships/slide" Target="/ppt/slides/slide7.xml" Id="R98559f619e7944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6bdbb41650468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d7ba46bf37460e" /><Relationship Type="http://schemas.openxmlformats.org/officeDocument/2006/relationships/theme" Target="/ppt/slideMasters/theme/theme1.xml" Id="Refaeb1da5ee64d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d7ba46bf37460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572d48167b42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b86e8a1b943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202772a5ef43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c5be7d8e94b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0f9bda43143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3bd979f55047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768416d5404e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MATKOMPANIET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MATKOMPANIET AS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285 805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1 528 587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1 692 373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ØYSTEIN RAMFJORD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Bruksenhetsnummer H0504, Canninggata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27 27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jens.ramfjord@matkompaniet.no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www.matkompaniet.no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988 025 259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MATKOMPANIET AS</a:t>
            </a:r>
          </a:p>
        </p:txBody>
      </p:sp>
    </p:spTree>
  </p:cSld>
  <p:clrMapOvr>
    <a:masterClrMapping xmlns:a="http://schemas.openxmlformats.org/drawingml/2006/main"/>
  </p:clrMapOvr>
</p:sld>
</file>