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7fe171e32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62b215ad54a1d"/>
  </p:sldMasterIdLst>
  <p:sldIdLst>
    <p:sldId xmlns:r="http://schemas.openxmlformats.org/officeDocument/2006/relationships" id="256" r:id="Rf729cf48c840461f"/>
    <p:sldId xmlns:r="http://schemas.openxmlformats.org/officeDocument/2006/relationships" id="257" r:id="Rec65201905bb4783"/>
    <p:sldId xmlns:r="http://schemas.openxmlformats.org/officeDocument/2006/relationships" id="258" r:id="Rf334e77756de42a5"/>
    <p:sldId xmlns:r="http://schemas.openxmlformats.org/officeDocument/2006/relationships" id="259" r:id="R9928a4f6767c4397"/>
    <p:sldId xmlns:r="http://schemas.openxmlformats.org/officeDocument/2006/relationships" id="260" r:id="R60ae5932df174a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62b215ad54a1d" /><Relationship Type="http://schemas.openxmlformats.org/officeDocument/2006/relationships/slide" Target="/ppt/slides/slide1.xml" Id="Rf729cf48c840461f" /><Relationship Type="http://schemas.openxmlformats.org/officeDocument/2006/relationships/slide" Target="/ppt/slides/slide2.xml" Id="Rec65201905bb4783" /><Relationship Type="http://schemas.openxmlformats.org/officeDocument/2006/relationships/slide" Target="/ppt/slides/slide3.xml" Id="Rf334e77756de42a5" /><Relationship Type="http://schemas.openxmlformats.org/officeDocument/2006/relationships/slide" Target="/ppt/slides/slide4.xml" Id="R9928a4f6767c4397" /><Relationship Type="http://schemas.openxmlformats.org/officeDocument/2006/relationships/slide" Target="/ppt/slides/slide5.xml" Id="R60ae5932df174a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2efa870e9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7cc8e77bb4ca9" /><Relationship Type="http://schemas.openxmlformats.org/officeDocument/2006/relationships/theme" Target="/ppt/slideMasters/theme/theme1.xml" Id="Rc68c55bff6f5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7cc8e77bb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b0f4f86b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ce9efe3b2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9754a805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72529b70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7c7846d9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