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31435c84a3f4a4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af95adfe2744d15"/>
  </p:sldMasterIdLst>
  <p:sldIdLst>
    <p:sldId xmlns:r="http://schemas.openxmlformats.org/officeDocument/2006/relationships" id="256" r:id="R404f5d0f083a40e9"/>
    <p:sldId xmlns:r="http://schemas.openxmlformats.org/officeDocument/2006/relationships" id="257" r:id="R710a8f08a80f40e2"/>
    <p:sldId xmlns:r="http://schemas.openxmlformats.org/officeDocument/2006/relationships" id="258" r:id="R2452b66df5734b29"/>
    <p:sldId xmlns:r="http://schemas.openxmlformats.org/officeDocument/2006/relationships" id="259" r:id="R647337a0385c48a0"/>
    <p:sldId xmlns:r="http://schemas.openxmlformats.org/officeDocument/2006/relationships" id="260" r:id="Rb881f3b230794660"/>
    <p:sldId xmlns:r="http://schemas.openxmlformats.org/officeDocument/2006/relationships" id="261" r:id="R54610a2a8ce64d90"/>
    <p:sldId xmlns:r="http://schemas.openxmlformats.org/officeDocument/2006/relationships" id="262" r:id="Ra03ad45c58764fc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af95adfe2744d15" /><Relationship Type="http://schemas.openxmlformats.org/officeDocument/2006/relationships/slide" Target="/ppt/slides/slide1.xml" Id="R404f5d0f083a40e9" /><Relationship Type="http://schemas.openxmlformats.org/officeDocument/2006/relationships/slide" Target="/ppt/slides/slide2.xml" Id="R710a8f08a80f40e2" /><Relationship Type="http://schemas.openxmlformats.org/officeDocument/2006/relationships/slide" Target="/ppt/slides/slide3.xml" Id="R2452b66df5734b29" /><Relationship Type="http://schemas.openxmlformats.org/officeDocument/2006/relationships/slide" Target="/ppt/slides/slide4.xml" Id="R647337a0385c48a0" /><Relationship Type="http://schemas.openxmlformats.org/officeDocument/2006/relationships/slide" Target="/ppt/slides/slide5.xml" Id="Rb881f3b230794660" /><Relationship Type="http://schemas.openxmlformats.org/officeDocument/2006/relationships/slide" Target="/ppt/slides/slide6.xml" Id="R54610a2a8ce64d90" /><Relationship Type="http://schemas.openxmlformats.org/officeDocument/2006/relationships/slide" Target="/ppt/slides/slide7.xml" Id="Ra03ad45c58764fc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3cc3f8692e54a7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640a84cead41dc" /><Relationship Type="http://schemas.openxmlformats.org/officeDocument/2006/relationships/theme" Target="/ppt/slideMasters/theme/theme1.xml" Id="R86ab2b732c0a42f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5640a84cead41d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af2f226fc84b1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6881e166964d1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265ddfccd94c3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0e34532d8a4df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ac75e8e676450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0c46ed42de49e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9ca33c4bb04e3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INNOVEMUS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INNOVEMUS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INNOVEMUS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INNOVEMUS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INNOVEMUS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INNOVEMUS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257 546 283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257 323 940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257 548 289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646 014 199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682 399 049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INNOVEMUS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BAKKEVIG OSKAR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INNOVEMUS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Bjørnveien 49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0774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988 030 562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INNOVEMUS AS</a:t>
            </a:r>
          </a:p>
        </p:txBody>
      </p:sp>
    </p:spTree>
  </p:cSld>
  <p:clrMapOvr>
    <a:masterClrMapping xmlns:a="http://schemas.openxmlformats.org/drawingml/2006/main"/>
  </p:clrMapOvr>
</p:sld>
</file>