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b7a1baa62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59b81f5ce424d"/>
  </p:sldMasterIdLst>
  <p:sldIdLst>
    <p:sldId xmlns:r="http://schemas.openxmlformats.org/officeDocument/2006/relationships" id="256" r:id="Rc1bfc17c7f8e4fd9"/>
    <p:sldId xmlns:r="http://schemas.openxmlformats.org/officeDocument/2006/relationships" id="257" r:id="Rdccd7d2696d640c9"/>
    <p:sldId xmlns:r="http://schemas.openxmlformats.org/officeDocument/2006/relationships" id="258" r:id="R94231700904742ca"/>
    <p:sldId xmlns:r="http://schemas.openxmlformats.org/officeDocument/2006/relationships" id="259" r:id="Rec6f61cf280d4d74"/>
    <p:sldId xmlns:r="http://schemas.openxmlformats.org/officeDocument/2006/relationships" id="260" r:id="R0cc8c5d402aa4a7c"/>
    <p:sldId xmlns:r="http://schemas.openxmlformats.org/officeDocument/2006/relationships" id="261" r:id="Rc0bc80850bf342b0"/>
    <p:sldId xmlns:r="http://schemas.openxmlformats.org/officeDocument/2006/relationships" id="262" r:id="R8edfb61e6b95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59b81f5ce424d" /><Relationship Type="http://schemas.openxmlformats.org/officeDocument/2006/relationships/slide" Target="/ppt/slides/slide1.xml" Id="Rc1bfc17c7f8e4fd9" /><Relationship Type="http://schemas.openxmlformats.org/officeDocument/2006/relationships/slide" Target="/ppt/slides/slide2.xml" Id="Rdccd7d2696d640c9" /><Relationship Type="http://schemas.openxmlformats.org/officeDocument/2006/relationships/slide" Target="/ppt/slides/slide3.xml" Id="R94231700904742ca" /><Relationship Type="http://schemas.openxmlformats.org/officeDocument/2006/relationships/slide" Target="/ppt/slides/slide4.xml" Id="Rec6f61cf280d4d74" /><Relationship Type="http://schemas.openxmlformats.org/officeDocument/2006/relationships/slide" Target="/ppt/slides/slide5.xml" Id="R0cc8c5d402aa4a7c" /><Relationship Type="http://schemas.openxmlformats.org/officeDocument/2006/relationships/slide" Target="/ppt/slides/slide6.xml" Id="Rc0bc80850bf342b0" /><Relationship Type="http://schemas.openxmlformats.org/officeDocument/2006/relationships/slide" Target="/ppt/slides/slide7.xml" Id="R8edfb61e6b95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6de4eb95e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c4a8518e4b88" /><Relationship Type="http://schemas.openxmlformats.org/officeDocument/2006/relationships/theme" Target="/ppt/slideMasters/theme/theme1.xml" Id="R3c0f06124258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6c4a8518e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aa7fbd44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a3535026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80cdf2aa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f893972e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2f1efc86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17aae7784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ac1c2c56d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EIENDOM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14 757 540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RAGNAR VESTLAND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VESTLAND  –  47,4 %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Rørholtveien 779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3967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65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988 031 186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EIENDOM AS</a:t>
            </a:r>
          </a:p>
        </p:txBody>
      </p:sp>
    </p:spTree>
  </p:cSld>
  <p:clrMapOvr>
    <a:masterClrMapping xmlns:a="http://schemas.openxmlformats.org/drawingml/2006/main"/>
  </p:clrMapOvr>
</p:sld>
</file>