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110266ea1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32e42e1f8407c"/>
  </p:sldMasterIdLst>
  <p:sldIdLst>
    <p:sldId xmlns:r="http://schemas.openxmlformats.org/officeDocument/2006/relationships" id="256" r:id="R92130986fcf5464a"/>
    <p:sldId xmlns:r="http://schemas.openxmlformats.org/officeDocument/2006/relationships" id="257" r:id="R9e1e8fb0480f4186"/>
    <p:sldId xmlns:r="http://schemas.openxmlformats.org/officeDocument/2006/relationships" id="258" r:id="Re733411c22fa460b"/>
    <p:sldId xmlns:r="http://schemas.openxmlformats.org/officeDocument/2006/relationships" id="259" r:id="R4c63f901168541d4"/>
    <p:sldId xmlns:r="http://schemas.openxmlformats.org/officeDocument/2006/relationships" id="260" r:id="R0d62e605dec34466"/>
    <p:sldId xmlns:r="http://schemas.openxmlformats.org/officeDocument/2006/relationships" id="261" r:id="Rdd2c4dc682124852"/>
    <p:sldId xmlns:r="http://schemas.openxmlformats.org/officeDocument/2006/relationships" id="262" r:id="R927eb64ea4bd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32e42e1f8407c" /><Relationship Type="http://schemas.openxmlformats.org/officeDocument/2006/relationships/slide" Target="/ppt/slides/slide1.xml" Id="R92130986fcf5464a" /><Relationship Type="http://schemas.openxmlformats.org/officeDocument/2006/relationships/slide" Target="/ppt/slides/slide2.xml" Id="R9e1e8fb0480f4186" /><Relationship Type="http://schemas.openxmlformats.org/officeDocument/2006/relationships/slide" Target="/ppt/slides/slide3.xml" Id="Re733411c22fa460b" /><Relationship Type="http://schemas.openxmlformats.org/officeDocument/2006/relationships/slide" Target="/ppt/slides/slide4.xml" Id="R4c63f901168541d4" /><Relationship Type="http://schemas.openxmlformats.org/officeDocument/2006/relationships/slide" Target="/ppt/slides/slide5.xml" Id="R0d62e605dec34466" /><Relationship Type="http://schemas.openxmlformats.org/officeDocument/2006/relationships/slide" Target="/ppt/slides/slide6.xml" Id="Rdd2c4dc682124852" /><Relationship Type="http://schemas.openxmlformats.org/officeDocument/2006/relationships/slide" Target="/ppt/slides/slide7.xml" Id="R927eb64ea4bd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f377c83cc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3400bf654498" /><Relationship Type="http://schemas.openxmlformats.org/officeDocument/2006/relationships/theme" Target="/ppt/slideMasters/theme/theme1.xml" Id="R18baaeb5f09e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63400bf65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082d40b7a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46d572dd0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52a0a293f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40e4f278a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d2c31f538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0b68d3295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665267e9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HAUAN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EIK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HIRGUM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