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239a49812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f23a63c3c449b"/>
  </p:sldMasterIdLst>
  <p:sldIdLst>
    <p:sldId xmlns:r="http://schemas.openxmlformats.org/officeDocument/2006/relationships" id="256" r:id="R40ee098bfbbf4c8e"/>
    <p:sldId xmlns:r="http://schemas.openxmlformats.org/officeDocument/2006/relationships" id="257" r:id="R5fe6a9f086804f63"/>
    <p:sldId xmlns:r="http://schemas.openxmlformats.org/officeDocument/2006/relationships" id="258" r:id="R0c3d2f61051c4090"/>
    <p:sldId xmlns:r="http://schemas.openxmlformats.org/officeDocument/2006/relationships" id="259" r:id="Rc6fd933468b9435a"/>
    <p:sldId xmlns:r="http://schemas.openxmlformats.org/officeDocument/2006/relationships" id="260" r:id="Rc2aa35e0dd0a4a0b"/>
    <p:sldId xmlns:r="http://schemas.openxmlformats.org/officeDocument/2006/relationships" id="261" r:id="Ra675216dd386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f23a63c3c449b" /><Relationship Type="http://schemas.openxmlformats.org/officeDocument/2006/relationships/slide" Target="/ppt/slides/slide1.xml" Id="R40ee098bfbbf4c8e" /><Relationship Type="http://schemas.openxmlformats.org/officeDocument/2006/relationships/slide" Target="/ppt/slides/slide2.xml" Id="R5fe6a9f086804f63" /><Relationship Type="http://schemas.openxmlformats.org/officeDocument/2006/relationships/slide" Target="/ppt/slides/slide3.xml" Id="R0c3d2f61051c4090" /><Relationship Type="http://schemas.openxmlformats.org/officeDocument/2006/relationships/slide" Target="/ppt/slides/slide4.xml" Id="Rc6fd933468b9435a" /><Relationship Type="http://schemas.openxmlformats.org/officeDocument/2006/relationships/slide" Target="/ppt/slides/slide5.xml" Id="Rc2aa35e0dd0a4a0b" /><Relationship Type="http://schemas.openxmlformats.org/officeDocument/2006/relationships/slide" Target="/ppt/slides/slide6.xml" Id="Ra675216dd386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b3b93c8c7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15ecd0aef4ccd" /><Relationship Type="http://schemas.openxmlformats.org/officeDocument/2006/relationships/theme" Target="/ppt/slideMasters/theme/theme1.xml" Id="Rf498f5fe1036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15ecd0aef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83d20b884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37e68a52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6f5b4dd5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52aa5c16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24e69e4bf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d19bafc2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