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79aeca558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9ea055bac4e26"/>
  </p:sldMasterIdLst>
  <p:sldIdLst>
    <p:sldId xmlns:r="http://schemas.openxmlformats.org/officeDocument/2006/relationships" id="256" r:id="Re498f0710140423f"/>
    <p:sldId xmlns:r="http://schemas.openxmlformats.org/officeDocument/2006/relationships" id="257" r:id="Rf7928ad5a88e4430"/>
    <p:sldId xmlns:r="http://schemas.openxmlformats.org/officeDocument/2006/relationships" id="258" r:id="R472f490068e048ef"/>
    <p:sldId xmlns:r="http://schemas.openxmlformats.org/officeDocument/2006/relationships" id="259" r:id="R7421a4e595a040c2"/>
    <p:sldId xmlns:r="http://schemas.openxmlformats.org/officeDocument/2006/relationships" id="260" r:id="R818babdb4d284b0d"/>
    <p:sldId xmlns:r="http://schemas.openxmlformats.org/officeDocument/2006/relationships" id="261" r:id="Rcf10ce4cb01d4d59"/>
    <p:sldId xmlns:r="http://schemas.openxmlformats.org/officeDocument/2006/relationships" id="262" r:id="R6a86e71751a7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9ea055bac4e26" /><Relationship Type="http://schemas.openxmlformats.org/officeDocument/2006/relationships/slide" Target="/ppt/slides/slide1.xml" Id="Re498f0710140423f" /><Relationship Type="http://schemas.openxmlformats.org/officeDocument/2006/relationships/slide" Target="/ppt/slides/slide2.xml" Id="Rf7928ad5a88e4430" /><Relationship Type="http://schemas.openxmlformats.org/officeDocument/2006/relationships/slide" Target="/ppt/slides/slide3.xml" Id="R472f490068e048ef" /><Relationship Type="http://schemas.openxmlformats.org/officeDocument/2006/relationships/slide" Target="/ppt/slides/slide4.xml" Id="R7421a4e595a040c2" /><Relationship Type="http://schemas.openxmlformats.org/officeDocument/2006/relationships/slide" Target="/ppt/slides/slide5.xml" Id="R818babdb4d284b0d" /><Relationship Type="http://schemas.openxmlformats.org/officeDocument/2006/relationships/slide" Target="/ppt/slides/slide6.xml" Id="Rcf10ce4cb01d4d59" /><Relationship Type="http://schemas.openxmlformats.org/officeDocument/2006/relationships/slide" Target="/ppt/slides/slide7.xml" Id="R6a86e71751a7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5c8b15187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381d45b14257" /><Relationship Type="http://schemas.openxmlformats.org/officeDocument/2006/relationships/theme" Target="/ppt/slideMasters/theme/theme1.xml" Id="Rb8f7d5a96a8b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b381d45b1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7d70e15e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98cd7490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79d018ef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f65f21b7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8f490236b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a978c05f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bfe4296f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