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c6c956125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ede76e12e479f"/>
  </p:sldMasterIdLst>
  <p:sldIdLst>
    <p:sldId xmlns:r="http://schemas.openxmlformats.org/officeDocument/2006/relationships" id="256" r:id="R37a98b53d0bb4f2a"/>
    <p:sldId xmlns:r="http://schemas.openxmlformats.org/officeDocument/2006/relationships" id="257" r:id="Rfc8081a4b0654c8b"/>
    <p:sldId xmlns:r="http://schemas.openxmlformats.org/officeDocument/2006/relationships" id="258" r:id="R0318580503fe4a2e"/>
    <p:sldId xmlns:r="http://schemas.openxmlformats.org/officeDocument/2006/relationships" id="259" r:id="R955ffcde49c4469e"/>
    <p:sldId xmlns:r="http://schemas.openxmlformats.org/officeDocument/2006/relationships" id="260" r:id="R9b6f7b0d40ad4ed4"/>
    <p:sldId xmlns:r="http://schemas.openxmlformats.org/officeDocument/2006/relationships" id="261" r:id="R3e1ed96ac3c94044"/>
    <p:sldId xmlns:r="http://schemas.openxmlformats.org/officeDocument/2006/relationships" id="262" r:id="R441ae47cc38749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ede76e12e479f" /><Relationship Type="http://schemas.openxmlformats.org/officeDocument/2006/relationships/slide" Target="/ppt/slides/slide1.xml" Id="R37a98b53d0bb4f2a" /><Relationship Type="http://schemas.openxmlformats.org/officeDocument/2006/relationships/slide" Target="/ppt/slides/slide2.xml" Id="Rfc8081a4b0654c8b" /><Relationship Type="http://schemas.openxmlformats.org/officeDocument/2006/relationships/slide" Target="/ppt/slides/slide3.xml" Id="R0318580503fe4a2e" /><Relationship Type="http://schemas.openxmlformats.org/officeDocument/2006/relationships/slide" Target="/ppt/slides/slide4.xml" Id="R955ffcde49c4469e" /><Relationship Type="http://schemas.openxmlformats.org/officeDocument/2006/relationships/slide" Target="/ppt/slides/slide5.xml" Id="R9b6f7b0d40ad4ed4" /><Relationship Type="http://schemas.openxmlformats.org/officeDocument/2006/relationships/slide" Target="/ppt/slides/slide6.xml" Id="R3e1ed96ac3c94044" /><Relationship Type="http://schemas.openxmlformats.org/officeDocument/2006/relationships/slide" Target="/ppt/slides/slide7.xml" Id="R441ae47cc38749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9eefa4d07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cc979a0c04b97" /><Relationship Type="http://schemas.openxmlformats.org/officeDocument/2006/relationships/theme" Target="/ppt/slideMasters/theme/theme1.xml" Id="R145b1ec787a6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ccc979a0c04b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6db2b7d32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4b5a3371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4b91e3374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8067b4a14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b44b46aa8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031f1202145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c3f570749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LEGENMIN.NO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LEGENMIN.NO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LEGENMIN.NO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LEGENMIN.NO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LEGENMIN.NO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LEGENMIN.NO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4 489 755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6 328 101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7 110 907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LEGENMIN.NO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NICOLAI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LEGENMIN.NO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988 071 811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LEGENMIN.NO AS</a:t>
            </a:r>
          </a:p>
        </p:txBody>
      </p:sp>
    </p:spTree>
  </p:cSld>
  <p:clrMapOvr>
    <a:masterClrMapping xmlns:a="http://schemas.openxmlformats.org/drawingml/2006/main"/>
  </p:clrMapOvr>
</p:sld>
</file>