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666e142ac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eb6211a5d46bf"/>
  </p:sldMasterIdLst>
  <p:sldIdLst>
    <p:sldId xmlns:r="http://schemas.openxmlformats.org/officeDocument/2006/relationships" id="256" r:id="R9ff55f8e567841f0"/>
    <p:sldId xmlns:r="http://schemas.openxmlformats.org/officeDocument/2006/relationships" id="257" r:id="R8f3535eaf6da406b"/>
    <p:sldId xmlns:r="http://schemas.openxmlformats.org/officeDocument/2006/relationships" id="258" r:id="Rddf2ecefc17e43c8"/>
    <p:sldId xmlns:r="http://schemas.openxmlformats.org/officeDocument/2006/relationships" id="259" r:id="R529834c3c5c649df"/>
    <p:sldId xmlns:r="http://schemas.openxmlformats.org/officeDocument/2006/relationships" id="260" r:id="R504194e8a81f4f3a"/>
    <p:sldId xmlns:r="http://schemas.openxmlformats.org/officeDocument/2006/relationships" id="261" r:id="Rd2f151fb2e0346fd"/>
    <p:sldId xmlns:r="http://schemas.openxmlformats.org/officeDocument/2006/relationships" id="262" r:id="R8be2f03d0a07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b6211a5d46bf" /><Relationship Type="http://schemas.openxmlformats.org/officeDocument/2006/relationships/slide" Target="/ppt/slides/slide1.xml" Id="R9ff55f8e567841f0" /><Relationship Type="http://schemas.openxmlformats.org/officeDocument/2006/relationships/slide" Target="/ppt/slides/slide2.xml" Id="R8f3535eaf6da406b" /><Relationship Type="http://schemas.openxmlformats.org/officeDocument/2006/relationships/slide" Target="/ppt/slides/slide3.xml" Id="Rddf2ecefc17e43c8" /><Relationship Type="http://schemas.openxmlformats.org/officeDocument/2006/relationships/slide" Target="/ppt/slides/slide4.xml" Id="R529834c3c5c649df" /><Relationship Type="http://schemas.openxmlformats.org/officeDocument/2006/relationships/slide" Target="/ppt/slides/slide5.xml" Id="R504194e8a81f4f3a" /><Relationship Type="http://schemas.openxmlformats.org/officeDocument/2006/relationships/slide" Target="/ppt/slides/slide6.xml" Id="Rd2f151fb2e0346fd" /><Relationship Type="http://schemas.openxmlformats.org/officeDocument/2006/relationships/slide" Target="/ppt/slides/slide7.xml" Id="R8be2f03d0a07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6a2f6b22a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d5fb5c7d427c" /><Relationship Type="http://schemas.openxmlformats.org/officeDocument/2006/relationships/theme" Target="/ppt/slideMasters/theme/theme1.xml" Id="R087d89e48adf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9d5fb5c7d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0d615146a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748d2a75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0424ff08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332118cd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6666318d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e76b8a1b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41dc304a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