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28524a165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a57c49df74f27"/>
  </p:sldMasterIdLst>
  <p:sldIdLst>
    <p:sldId xmlns:r="http://schemas.openxmlformats.org/officeDocument/2006/relationships" id="256" r:id="R67692c4b80304c1c"/>
    <p:sldId xmlns:r="http://schemas.openxmlformats.org/officeDocument/2006/relationships" id="257" r:id="R55ed27eaa056403c"/>
    <p:sldId xmlns:r="http://schemas.openxmlformats.org/officeDocument/2006/relationships" id="258" r:id="Rfbc2d24146b74924"/>
    <p:sldId xmlns:r="http://schemas.openxmlformats.org/officeDocument/2006/relationships" id="259" r:id="Rd8a46d2b9dbd4b47"/>
    <p:sldId xmlns:r="http://schemas.openxmlformats.org/officeDocument/2006/relationships" id="260" r:id="R48cd527c915e4ee2"/>
    <p:sldId xmlns:r="http://schemas.openxmlformats.org/officeDocument/2006/relationships" id="261" r:id="Rfc88d2e9cd6d4fc0"/>
    <p:sldId xmlns:r="http://schemas.openxmlformats.org/officeDocument/2006/relationships" id="262" r:id="R4d74f8435079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a57c49df74f27" /><Relationship Type="http://schemas.openxmlformats.org/officeDocument/2006/relationships/slide" Target="/ppt/slides/slide1.xml" Id="R67692c4b80304c1c" /><Relationship Type="http://schemas.openxmlformats.org/officeDocument/2006/relationships/slide" Target="/ppt/slides/slide2.xml" Id="R55ed27eaa056403c" /><Relationship Type="http://schemas.openxmlformats.org/officeDocument/2006/relationships/slide" Target="/ppt/slides/slide3.xml" Id="Rfbc2d24146b74924" /><Relationship Type="http://schemas.openxmlformats.org/officeDocument/2006/relationships/slide" Target="/ppt/slides/slide4.xml" Id="Rd8a46d2b9dbd4b47" /><Relationship Type="http://schemas.openxmlformats.org/officeDocument/2006/relationships/slide" Target="/ppt/slides/slide5.xml" Id="R48cd527c915e4ee2" /><Relationship Type="http://schemas.openxmlformats.org/officeDocument/2006/relationships/slide" Target="/ppt/slides/slide6.xml" Id="Rfc88d2e9cd6d4fc0" /><Relationship Type="http://schemas.openxmlformats.org/officeDocument/2006/relationships/slide" Target="/ppt/slides/slide7.xml" Id="R4d74f8435079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7c958c521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82885f7941f3" /><Relationship Type="http://schemas.openxmlformats.org/officeDocument/2006/relationships/theme" Target="/ppt/slideMasters/theme/theme1.xml" Id="Recf21c19398b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882885f79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fe9db323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8fbdd8356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3a2c4b72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bdf4845ba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9a49dc77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5ff9c6415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a0d93eb2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