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b1c09a441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a8eda1ef342e9"/>
  </p:sldMasterIdLst>
  <p:sldIdLst>
    <p:sldId xmlns:r="http://schemas.openxmlformats.org/officeDocument/2006/relationships" id="256" r:id="Re03aa45dac5e455c"/>
    <p:sldId xmlns:r="http://schemas.openxmlformats.org/officeDocument/2006/relationships" id="257" r:id="R58ddacd402ff4f46"/>
    <p:sldId xmlns:r="http://schemas.openxmlformats.org/officeDocument/2006/relationships" id="258" r:id="R7ec2801cee944ff5"/>
    <p:sldId xmlns:r="http://schemas.openxmlformats.org/officeDocument/2006/relationships" id="259" r:id="R72c04770a1314415"/>
    <p:sldId xmlns:r="http://schemas.openxmlformats.org/officeDocument/2006/relationships" id="260" r:id="Rcf0a789ad9e24d1b"/>
    <p:sldId xmlns:r="http://schemas.openxmlformats.org/officeDocument/2006/relationships" id="261" r:id="R4456e30af772401d"/>
    <p:sldId xmlns:r="http://schemas.openxmlformats.org/officeDocument/2006/relationships" id="262" r:id="R44519c0b1c13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a8eda1ef342e9" /><Relationship Type="http://schemas.openxmlformats.org/officeDocument/2006/relationships/slide" Target="/ppt/slides/slide1.xml" Id="Re03aa45dac5e455c" /><Relationship Type="http://schemas.openxmlformats.org/officeDocument/2006/relationships/slide" Target="/ppt/slides/slide2.xml" Id="R58ddacd402ff4f46" /><Relationship Type="http://schemas.openxmlformats.org/officeDocument/2006/relationships/slide" Target="/ppt/slides/slide3.xml" Id="R7ec2801cee944ff5" /><Relationship Type="http://schemas.openxmlformats.org/officeDocument/2006/relationships/slide" Target="/ppt/slides/slide4.xml" Id="R72c04770a1314415" /><Relationship Type="http://schemas.openxmlformats.org/officeDocument/2006/relationships/slide" Target="/ppt/slides/slide5.xml" Id="Rcf0a789ad9e24d1b" /><Relationship Type="http://schemas.openxmlformats.org/officeDocument/2006/relationships/slide" Target="/ppt/slides/slide6.xml" Id="R4456e30af772401d" /><Relationship Type="http://schemas.openxmlformats.org/officeDocument/2006/relationships/slide" Target="/ppt/slides/slide7.xml" Id="R44519c0b1c13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e016966ab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f5f6db894035" /><Relationship Type="http://schemas.openxmlformats.org/officeDocument/2006/relationships/theme" Target="/ppt/slideMasters/theme/theme1.xml" Id="R83c1c60fc732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6f5f6db89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4799f744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f0026562b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4b1625e0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d0e6daa82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09d799bfc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c2fd40f1c4c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9581e07f0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THORSBY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1 541 269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46 191 326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55 594 478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E-TH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 BARTH THORSBY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THORSBY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Aass 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62 29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988 088 048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THORSBY AS</a:t>
            </a:r>
          </a:p>
        </p:txBody>
      </p:sp>
    </p:spTree>
  </p:cSld>
  <p:clrMapOvr>
    <a:masterClrMapping xmlns:a="http://schemas.openxmlformats.org/drawingml/2006/main"/>
  </p:clrMapOvr>
</p:sld>
</file>