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22bd22be1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1c2cf803943a4"/>
  </p:sldMasterIdLst>
  <p:sldIdLst>
    <p:sldId xmlns:r="http://schemas.openxmlformats.org/officeDocument/2006/relationships" id="256" r:id="Rf37cad686ca444e5"/>
    <p:sldId xmlns:r="http://schemas.openxmlformats.org/officeDocument/2006/relationships" id="257" r:id="Rc48ddf4480384f21"/>
    <p:sldId xmlns:r="http://schemas.openxmlformats.org/officeDocument/2006/relationships" id="258" r:id="Rdb431c3fb69d42db"/>
    <p:sldId xmlns:r="http://schemas.openxmlformats.org/officeDocument/2006/relationships" id="259" r:id="R68a7eff1c9864907"/>
    <p:sldId xmlns:r="http://schemas.openxmlformats.org/officeDocument/2006/relationships" id="260" r:id="R53a168e745fa4e3c"/>
    <p:sldId xmlns:r="http://schemas.openxmlformats.org/officeDocument/2006/relationships" id="261" r:id="Rbc2952d98787413b"/>
    <p:sldId xmlns:r="http://schemas.openxmlformats.org/officeDocument/2006/relationships" id="262" r:id="R5f9a31d2ba26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1c2cf803943a4" /><Relationship Type="http://schemas.openxmlformats.org/officeDocument/2006/relationships/slide" Target="/ppt/slides/slide1.xml" Id="Rf37cad686ca444e5" /><Relationship Type="http://schemas.openxmlformats.org/officeDocument/2006/relationships/slide" Target="/ppt/slides/slide2.xml" Id="Rc48ddf4480384f21" /><Relationship Type="http://schemas.openxmlformats.org/officeDocument/2006/relationships/slide" Target="/ppt/slides/slide3.xml" Id="Rdb431c3fb69d42db" /><Relationship Type="http://schemas.openxmlformats.org/officeDocument/2006/relationships/slide" Target="/ppt/slides/slide4.xml" Id="R68a7eff1c9864907" /><Relationship Type="http://schemas.openxmlformats.org/officeDocument/2006/relationships/slide" Target="/ppt/slides/slide5.xml" Id="R53a168e745fa4e3c" /><Relationship Type="http://schemas.openxmlformats.org/officeDocument/2006/relationships/slide" Target="/ppt/slides/slide6.xml" Id="Rbc2952d98787413b" /><Relationship Type="http://schemas.openxmlformats.org/officeDocument/2006/relationships/slide" Target="/ppt/slides/slide7.xml" Id="R5f9a31d2ba26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cf50693344f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1d359d8324b28" /><Relationship Type="http://schemas.openxmlformats.org/officeDocument/2006/relationships/theme" Target="/ppt/slideMasters/theme/theme1.xml" Id="R61cdcdbab5e3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1d359d832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e9587e058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06abf44924a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b3f4c9f45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136a1b275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fa7e8eadf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afdb02f0c41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ad55803d1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VARGTASS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VARGTASS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57 206 053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57 337 063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INGAR BROKKE  –  94,6 %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ELISABETH ROMSAAS BROKKE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Einerhaugveien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988 094 994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