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94cd39e5554f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d7c74cdb34c75"/>
  </p:sldMasterIdLst>
  <p:sldIdLst>
    <p:sldId xmlns:r="http://schemas.openxmlformats.org/officeDocument/2006/relationships" id="256" r:id="R45cfaa42ba604cf2"/>
    <p:sldId xmlns:r="http://schemas.openxmlformats.org/officeDocument/2006/relationships" id="257" r:id="R82e08aae342e43a9"/>
    <p:sldId xmlns:r="http://schemas.openxmlformats.org/officeDocument/2006/relationships" id="258" r:id="R677365728b614551"/>
    <p:sldId xmlns:r="http://schemas.openxmlformats.org/officeDocument/2006/relationships" id="259" r:id="Rf74f6d3e87f94e15"/>
    <p:sldId xmlns:r="http://schemas.openxmlformats.org/officeDocument/2006/relationships" id="260" r:id="Ra3e0e3b113b94527"/>
    <p:sldId xmlns:r="http://schemas.openxmlformats.org/officeDocument/2006/relationships" id="261" r:id="R3c2c5727cf524491"/>
    <p:sldId xmlns:r="http://schemas.openxmlformats.org/officeDocument/2006/relationships" id="262" r:id="R7d91dfdbbf8840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d7c74cdb34c75" /><Relationship Type="http://schemas.openxmlformats.org/officeDocument/2006/relationships/slide" Target="/ppt/slides/slide1.xml" Id="R45cfaa42ba604cf2" /><Relationship Type="http://schemas.openxmlformats.org/officeDocument/2006/relationships/slide" Target="/ppt/slides/slide2.xml" Id="R82e08aae342e43a9" /><Relationship Type="http://schemas.openxmlformats.org/officeDocument/2006/relationships/slide" Target="/ppt/slides/slide3.xml" Id="R677365728b614551" /><Relationship Type="http://schemas.openxmlformats.org/officeDocument/2006/relationships/slide" Target="/ppt/slides/slide4.xml" Id="Rf74f6d3e87f94e15" /><Relationship Type="http://schemas.openxmlformats.org/officeDocument/2006/relationships/slide" Target="/ppt/slides/slide5.xml" Id="Ra3e0e3b113b94527" /><Relationship Type="http://schemas.openxmlformats.org/officeDocument/2006/relationships/slide" Target="/ppt/slides/slide6.xml" Id="R3c2c5727cf524491" /><Relationship Type="http://schemas.openxmlformats.org/officeDocument/2006/relationships/slide" Target="/ppt/slides/slide7.xml" Id="R7d91dfdbbf8840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0c1e591384f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6a0c1173748aa" /><Relationship Type="http://schemas.openxmlformats.org/officeDocument/2006/relationships/theme" Target="/ppt/slideMasters/theme/theme1.xml" Id="R86591b9636e541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6a0c1173748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7690fdccf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27add43a3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7557e56b64d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26662a6e8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d82ce3e934a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004d9f6e5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ca3fbcf06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COMMENDA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COMMENDA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20 816 382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15 202 646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919 596 700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989 205 812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BERNT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marmiche@online.no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988 102 466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 AS</a:t>
            </a:r>
          </a:p>
        </p:txBody>
      </p:sp>
    </p:spTree>
  </p:cSld>
  <p:clrMapOvr>
    <a:masterClrMapping xmlns:a="http://schemas.openxmlformats.org/drawingml/2006/main"/>
  </p:clrMapOvr>
</p:sld>
</file>