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cc1286158444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7f7730ba394fc2"/>
  </p:sldMasterIdLst>
  <p:sldIdLst>
    <p:sldId xmlns:r="http://schemas.openxmlformats.org/officeDocument/2006/relationships" id="256" r:id="R70e982ed0d1a4489"/>
    <p:sldId xmlns:r="http://schemas.openxmlformats.org/officeDocument/2006/relationships" id="257" r:id="R3ddad2ee8fc446b6"/>
    <p:sldId xmlns:r="http://schemas.openxmlformats.org/officeDocument/2006/relationships" id="258" r:id="R1b85f3511409457c"/>
    <p:sldId xmlns:r="http://schemas.openxmlformats.org/officeDocument/2006/relationships" id="259" r:id="Ra45367ab25c24e18"/>
    <p:sldId xmlns:r="http://schemas.openxmlformats.org/officeDocument/2006/relationships" id="260" r:id="R730d2dfb583046cb"/>
    <p:sldId xmlns:r="http://schemas.openxmlformats.org/officeDocument/2006/relationships" id="261" r:id="Rd6361bb336a3443b"/>
    <p:sldId xmlns:r="http://schemas.openxmlformats.org/officeDocument/2006/relationships" id="262" r:id="R81edf03a610144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7f7730ba394fc2" /><Relationship Type="http://schemas.openxmlformats.org/officeDocument/2006/relationships/slide" Target="/ppt/slides/slide1.xml" Id="R70e982ed0d1a4489" /><Relationship Type="http://schemas.openxmlformats.org/officeDocument/2006/relationships/slide" Target="/ppt/slides/slide2.xml" Id="R3ddad2ee8fc446b6" /><Relationship Type="http://schemas.openxmlformats.org/officeDocument/2006/relationships/slide" Target="/ppt/slides/slide3.xml" Id="R1b85f3511409457c" /><Relationship Type="http://schemas.openxmlformats.org/officeDocument/2006/relationships/slide" Target="/ppt/slides/slide4.xml" Id="Ra45367ab25c24e18" /><Relationship Type="http://schemas.openxmlformats.org/officeDocument/2006/relationships/slide" Target="/ppt/slides/slide5.xml" Id="R730d2dfb583046cb" /><Relationship Type="http://schemas.openxmlformats.org/officeDocument/2006/relationships/slide" Target="/ppt/slides/slide6.xml" Id="Rd6361bb336a3443b" /><Relationship Type="http://schemas.openxmlformats.org/officeDocument/2006/relationships/slide" Target="/ppt/slides/slide7.xml" Id="R81edf03a610144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8e06c1c54444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b40adf68a4d17" /><Relationship Type="http://schemas.openxmlformats.org/officeDocument/2006/relationships/theme" Target="/ppt/slideMasters/theme/theme1.xml" Id="R5f5cdcf2207c41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9b40adf68a4d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d8b5e33b74c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427e9c1754d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b1c337a4040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fb98a477246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4f4805e814d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6d470f17e4a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e9e175a4c4b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2 749 429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237 086 449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252 229 024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JUL ANDREW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JUL ANDREW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Konnerudgata 132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988 107 158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AS</a:t>
            </a:r>
          </a:p>
        </p:txBody>
      </p:sp>
    </p:spTree>
  </p:cSld>
  <p:clrMapOvr>
    <a:masterClrMapping xmlns:a="http://schemas.openxmlformats.org/drawingml/2006/main"/>
  </p:clrMapOvr>
</p:sld>
</file>