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c55f7e2ce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87428824a4755"/>
  </p:sldMasterIdLst>
  <p:sldIdLst>
    <p:sldId xmlns:r="http://schemas.openxmlformats.org/officeDocument/2006/relationships" id="256" r:id="R54020edc39814cf7"/>
    <p:sldId xmlns:r="http://schemas.openxmlformats.org/officeDocument/2006/relationships" id="257" r:id="R870488e05f9f4974"/>
    <p:sldId xmlns:r="http://schemas.openxmlformats.org/officeDocument/2006/relationships" id="258" r:id="R28602c8d6b1144bb"/>
    <p:sldId xmlns:r="http://schemas.openxmlformats.org/officeDocument/2006/relationships" id="259" r:id="R800f1b39b02c47c7"/>
    <p:sldId xmlns:r="http://schemas.openxmlformats.org/officeDocument/2006/relationships" id="260" r:id="Re05d3730d2014f06"/>
    <p:sldId xmlns:r="http://schemas.openxmlformats.org/officeDocument/2006/relationships" id="261" r:id="Rbd30bbfdf5314d7d"/>
    <p:sldId xmlns:r="http://schemas.openxmlformats.org/officeDocument/2006/relationships" id="262" r:id="R018be9648f51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87428824a4755" /><Relationship Type="http://schemas.openxmlformats.org/officeDocument/2006/relationships/slide" Target="/ppt/slides/slide1.xml" Id="R54020edc39814cf7" /><Relationship Type="http://schemas.openxmlformats.org/officeDocument/2006/relationships/slide" Target="/ppt/slides/slide2.xml" Id="R870488e05f9f4974" /><Relationship Type="http://schemas.openxmlformats.org/officeDocument/2006/relationships/slide" Target="/ppt/slides/slide3.xml" Id="R28602c8d6b1144bb" /><Relationship Type="http://schemas.openxmlformats.org/officeDocument/2006/relationships/slide" Target="/ppt/slides/slide4.xml" Id="R800f1b39b02c47c7" /><Relationship Type="http://schemas.openxmlformats.org/officeDocument/2006/relationships/slide" Target="/ppt/slides/slide5.xml" Id="Re05d3730d2014f06" /><Relationship Type="http://schemas.openxmlformats.org/officeDocument/2006/relationships/slide" Target="/ppt/slides/slide6.xml" Id="Rbd30bbfdf5314d7d" /><Relationship Type="http://schemas.openxmlformats.org/officeDocument/2006/relationships/slide" Target="/ppt/slides/slide7.xml" Id="R018be9648f51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866eb8799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dfd221b74fe8" /><Relationship Type="http://schemas.openxmlformats.org/officeDocument/2006/relationships/theme" Target="/ppt/slideMasters/theme/theme1.xml" Id="R73e00a79a01e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2dfd221b7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f3c5806a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944f1832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bb3c00fd1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ae5f177e9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294e475494f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a942b8fc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585fc9108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GUNERIUS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GUNERIUS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17 516 675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17 902 698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GUNNERIUS KILLINGMO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Killingmo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GUNERIUS AS</a:t>
            </a:r>
          </a:p>
        </p:txBody>
      </p:sp>
    </p:spTree>
  </p:cSld>
  <p:clrMapOvr>
    <a:masterClrMapping xmlns:a="http://schemas.openxmlformats.org/drawingml/2006/main"/>
  </p:clrMapOvr>
</p:sld>
</file>