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f10e3c7ea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99700dea44d9c"/>
  </p:sldMasterIdLst>
  <p:sldIdLst>
    <p:sldId xmlns:r="http://schemas.openxmlformats.org/officeDocument/2006/relationships" id="256" r:id="R96c05a2dd5544809"/>
    <p:sldId xmlns:r="http://schemas.openxmlformats.org/officeDocument/2006/relationships" id="257" r:id="R23597790395443d7"/>
    <p:sldId xmlns:r="http://schemas.openxmlformats.org/officeDocument/2006/relationships" id="258" r:id="R767fe89ec01b480c"/>
    <p:sldId xmlns:r="http://schemas.openxmlformats.org/officeDocument/2006/relationships" id="259" r:id="R43ad68d3d49a4d19"/>
    <p:sldId xmlns:r="http://schemas.openxmlformats.org/officeDocument/2006/relationships" id="260" r:id="Rf13384d0c2194d8f"/>
    <p:sldId xmlns:r="http://schemas.openxmlformats.org/officeDocument/2006/relationships" id="261" r:id="R43b378ff28c74997"/>
    <p:sldId xmlns:r="http://schemas.openxmlformats.org/officeDocument/2006/relationships" id="262" r:id="R40a142742375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99700dea44d9c" /><Relationship Type="http://schemas.openxmlformats.org/officeDocument/2006/relationships/slide" Target="/ppt/slides/slide1.xml" Id="R96c05a2dd5544809" /><Relationship Type="http://schemas.openxmlformats.org/officeDocument/2006/relationships/slide" Target="/ppt/slides/slide2.xml" Id="R23597790395443d7" /><Relationship Type="http://schemas.openxmlformats.org/officeDocument/2006/relationships/slide" Target="/ppt/slides/slide3.xml" Id="R767fe89ec01b480c" /><Relationship Type="http://schemas.openxmlformats.org/officeDocument/2006/relationships/slide" Target="/ppt/slides/slide4.xml" Id="R43ad68d3d49a4d19" /><Relationship Type="http://schemas.openxmlformats.org/officeDocument/2006/relationships/slide" Target="/ppt/slides/slide5.xml" Id="Rf13384d0c2194d8f" /><Relationship Type="http://schemas.openxmlformats.org/officeDocument/2006/relationships/slide" Target="/ppt/slides/slide6.xml" Id="R43b378ff28c74997" /><Relationship Type="http://schemas.openxmlformats.org/officeDocument/2006/relationships/slide" Target="/ppt/slides/slide7.xml" Id="R40a142742375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4c4c58589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9cbee78784790" /><Relationship Type="http://schemas.openxmlformats.org/officeDocument/2006/relationships/theme" Target="/ppt/slideMasters/theme/theme1.xml" Id="R36acaf6291f5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9cbee7878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67b4b58c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52c83494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c7e8ab5c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48a5a0601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6de4e592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f176a6df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2d505ee6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