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32e1c62d3794fb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2d67d9343741e1"/>
  </p:sldMasterIdLst>
  <p:sldIdLst>
    <p:sldId xmlns:r="http://schemas.openxmlformats.org/officeDocument/2006/relationships" id="256" r:id="R8132b63c8d2a495c"/>
    <p:sldId xmlns:r="http://schemas.openxmlformats.org/officeDocument/2006/relationships" id="257" r:id="Ra161d71e8c7b40f9"/>
    <p:sldId xmlns:r="http://schemas.openxmlformats.org/officeDocument/2006/relationships" id="258" r:id="R0ae753c67b3d4241"/>
    <p:sldId xmlns:r="http://schemas.openxmlformats.org/officeDocument/2006/relationships" id="259" r:id="Rd497d9a3531645c6"/>
    <p:sldId xmlns:r="http://schemas.openxmlformats.org/officeDocument/2006/relationships" id="260" r:id="Rb263882dd1a74bed"/>
    <p:sldId xmlns:r="http://schemas.openxmlformats.org/officeDocument/2006/relationships" id="261" r:id="R1dd2cb50b5934676"/>
    <p:sldId xmlns:r="http://schemas.openxmlformats.org/officeDocument/2006/relationships" id="262" r:id="Rfe3a4510b70d4b4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2d67d9343741e1" /><Relationship Type="http://schemas.openxmlformats.org/officeDocument/2006/relationships/slide" Target="/ppt/slides/slide1.xml" Id="R8132b63c8d2a495c" /><Relationship Type="http://schemas.openxmlformats.org/officeDocument/2006/relationships/slide" Target="/ppt/slides/slide2.xml" Id="Ra161d71e8c7b40f9" /><Relationship Type="http://schemas.openxmlformats.org/officeDocument/2006/relationships/slide" Target="/ppt/slides/slide3.xml" Id="R0ae753c67b3d4241" /><Relationship Type="http://schemas.openxmlformats.org/officeDocument/2006/relationships/slide" Target="/ppt/slides/slide4.xml" Id="Rd497d9a3531645c6" /><Relationship Type="http://schemas.openxmlformats.org/officeDocument/2006/relationships/slide" Target="/ppt/slides/slide5.xml" Id="Rb263882dd1a74bed" /><Relationship Type="http://schemas.openxmlformats.org/officeDocument/2006/relationships/slide" Target="/ppt/slides/slide6.xml" Id="R1dd2cb50b5934676" /><Relationship Type="http://schemas.openxmlformats.org/officeDocument/2006/relationships/slide" Target="/ppt/slides/slide7.xml" Id="Rfe3a4510b70d4b4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87b03db09a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1ecd6ef3a4491a" /><Relationship Type="http://schemas.openxmlformats.org/officeDocument/2006/relationships/theme" Target="/ppt/slideMasters/theme/theme1.xml" Id="R5963189a66404d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1ecd6ef3a4491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ea6f31c6a64bb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a3f27fe3b414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6bea853584f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7ddb62a764a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1f7a6639f45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10dbb096544d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f8513cdf240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P. WIKSÉN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P. WIKSÉN AS ble etablert [år] og holder til i Nesbru.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105 568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−800 953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715 429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10 167 522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10 298 484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PREBEN WIKSÉN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Jørnstadveien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1394 Nesbru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988 147 796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P. WIKSÉN AS</a:t>
            </a:r>
          </a:p>
        </p:txBody>
      </p:sp>
    </p:spTree>
  </p:cSld>
  <p:clrMapOvr>
    <a:masterClrMapping xmlns:a="http://schemas.openxmlformats.org/drawingml/2006/main"/>
  </p:clrMapOvr>
</p:sld>
</file>