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8b7a40a25b40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4034132ad44158"/>
  </p:sldMasterIdLst>
  <p:sldIdLst>
    <p:sldId xmlns:r="http://schemas.openxmlformats.org/officeDocument/2006/relationships" id="256" r:id="R39a2725f3c474c8d"/>
    <p:sldId xmlns:r="http://schemas.openxmlformats.org/officeDocument/2006/relationships" id="257" r:id="Rab4da7fe642d466f"/>
    <p:sldId xmlns:r="http://schemas.openxmlformats.org/officeDocument/2006/relationships" id="258" r:id="R27de24b057ac4c8d"/>
    <p:sldId xmlns:r="http://schemas.openxmlformats.org/officeDocument/2006/relationships" id="259" r:id="R96d76f646d934d52"/>
    <p:sldId xmlns:r="http://schemas.openxmlformats.org/officeDocument/2006/relationships" id="260" r:id="Rd8d0c56daefa43cc"/>
    <p:sldId xmlns:r="http://schemas.openxmlformats.org/officeDocument/2006/relationships" id="261" r:id="Rea8ee1dec8764f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034132ad44158" /><Relationship Type="http://schemas.openxmlformats.org/officeDocument/2006/relationships/slide" Target="/ppt/slides/slide1.xml" Id="R39a2725f3c474c8d" /><Relationship Type="http://schemas.openxmlformats.org/officeDocument/2006/relationships/slide" Target="/ppt/slides/slide2.xml" Id="Rab4da7fe642d466f" /><Relationship Type="http://schemas.openxmlformats.org/officeDocument/2006/relationships/slide" Target="/ppt/slides/slide3.xml" Id="R27de24b057ac4c8d" /><Relationship Type="http://schemas.openxmlformats.org/officeDocument/2006/relationships/slide" Target="/ppt/slides/slide4.xml" Id="R96d76f646d934d52" /><Relationship Type="http://schemas.openxmlformats.org/officeDocument/2006/relationships/slide" Target="/ppt/slides/slide5.xml" Id="Rd8d0c56daefa43cc" /><Relationship Type="http://schemas.openxmlformats.org/officeDocument/2006/relationships/slide" Target="/ppt/slides/slide6.xml" Id="Rea8ee1dec8764f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aa25b955645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8618ac5724336" /><Relationship Type="http://schemas.openxmlformats.org/officeDocument/2006/relationships/theme" Target="/ppt/slideMasters/theme/theme1.xml" Id="R38a1a01fffa147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8618ac57243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fc661c22c40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cd1b5956c4e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48116b5d04b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884b5870243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61ed3d4204a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dfa3c86a447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40 12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988 201 049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STRAV HOLDING AS</a:t>
            </a:r>
          </a:p>
        </p:txBody>
      </p:sp>
    </p:spTree>
  </p:cSld>
  <p:clrMapOvr>
    <a:masterClrMapping xmlns:a="http://schemas.openxmlformats.org/drawingml/2006/main"/>
  </p:clrMapOvr>
</p:sld>
</file>