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5dd91997544a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044e331d774e18"/>
  </p:sldMasterIdLst>
  <p:sldIdLst>
    <p:sldId xmlns:r="http://schemas.openxmlformats.org/officeDocument/2006/relationships" id="256" r:id="Rddc9194b65e84257"/>
    <p:sldId xmlns:r="http://schemas.openxmlformats.org/officeDocument/2006/relationships" id="257" r:id="Rbb79d2095818401d"/>
    <p:sldId xmlns:r="http://schemas.openxmlformats.org/officeDocument/2006/relationships" id="258" r:id="Ra53174db89154d36"/>
    <p:sldId xmlns:r="http://schemas.openxmlformats.org/officeDocument/2006/relationships" id="259" r:id="R179e931fd80b414a"/>
    <p:sldId xmlns:r="http://schemas.openxmlformats.org/officeDocument/2006/relationships" id="260" r:id="R7e08da9b0430437a"/>
    <p:sldId xmlns:r="http://schemas.openxmlformats.org/officeDocument/2006/relationships" id="261" r:id="R6a664883e3a3460c"/>
    <p:sldId xmlns:r="http://schemas.openxmlformats.org/officeDocument/2006/relationships" id="262" r:id="R1c567dd5ecc245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044e331d774e18" /><Relationship Type="http://schemas.openxmlformats.org/officeDocument/2006/relationships/slide" Target="/ppt/slides/slide1.xml" Id="Rddc9194b65e84257" /><Relationship Type="http://schemas.openxmlformats.org/officeDocument/2006/relationships/slide" Target="/ppt/slides/slide2.xml" Id="Rbb79d2095818401d" /><Relationship Type="http://schemas.openxmlformats.org/officeDocument/2006/relationships/slide" Target="/ppt/slides/slide3.xml" Id="Ra53174db89154d36" /><Relationship Type="http://schemas.openxmlformats.org/officeDocument/2006/relationships/slide" Target="/ppt/slides/slide4.xml" Id="R179e931fd80b414a" /><Relationship Type="http://schemas.openxmlformats.org/officeDocument/2006/relationships/slide" Target="/ppt/slides/slide5.xml" Id="R7e08da9b0430437a" /><Relationship Type="http://schemas.openxmlformats.org/officeDocument/2006/relationships/slide" Target="/ppt/slides/slide6.xml" Id="R6a664883e3a3460c" /><Relationship Type="http://schemas.openxmlformats.org/officeDocument/2006/relationships/slide" Target="/ppt/slides/slide7.xml" Id="R1c567dd5ecc245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504930a28e4e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16493e3694c24" /><Relationship Type="http://schemas.openxmlformats.org/officeDocument/2006/relationships/theme" Target="/ppt/slideMasters/theme/theme1.xml" Id="Rfce92e3ce74c4e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116493e3694c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c87e753a84f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78465dd234a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3106fbc8144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fbcb2035e4c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f3595563e44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ae216ec3f4a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e159dd6f24d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STRAV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STRAV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3 607 669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2 571 453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2 157 013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4 409 885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6 868 831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FOKS MARINE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NOKS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40 12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988 201 049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STRAV HOLDING AS</a:t>
            </a:r>
          </a:p>
        </p:txBody>
      </p:sp>
    </p:spTree>
  </p:cSld>
  <p:clrMapOvr>
    <a:masterClrMapping xmlns:a="http://schemas.openxmlformats.org/drawingml/2006/main"/>
  </p:clrMapOvr>
</p:sld>
</file>