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418d10ee4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fe63e473a4b40"/>
  </p:sldMasterIdLst>
  <p:sldIdLst>
    <p:sldId xmlns:r="http://schemas.openxmlformats.org/officeDocument/2006/relationships" id="256" r:id="R7cd784489d49463e"/>
    <p:sldId xmlns:r="http://schemas.openxmlformats.org/officeDocument/2006/relationships" id="257" r:id="Rbbfa018b1a864d6c"/>
    <p:sldId xmlns:r="http://schemas.openxmlformats.org/officeDocument/2006/relationships" id="258" r:id="R547afff8d2d14173"/>
    <p:sldId xmlns:r="http://schemas.openxmlformats.org/officeDocument/2006/relationships" id="259" r:id="Raa09352d66f24651"/>
    <p:sldId xmlns:r="http://schemas.openxmlformats.org/officeDocument/2006/relationships" id="260" r:id="Rbfd8e66f5bba4ee0"/>
    <p:sldId xmlns:r="http://schemas.openxmlformats.org/officeDocument/2006/relationships" id="261" r:id="Re7da43b9ee4a4ff7"/>
    <p:sldId xmlns:r="http://schemas.openxmlformats.org/officeDocument/2006/relationships" id="262" r:id="R564189b43729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fe63e473a4b40" /><Relationship Type="http://schemas.openxmlformats.org/officeDocument/2006/relationships/slide" Target="/ppt/slides/slide1.xml" Id="R7cd784489d49463e" /><Relationship Type="http://schemas.openxmlformats.org/officeDocument/2006/relationships/slide" Target="/ppt/slides/slide2.xml" Id="Rbbfa018b1a864d6c" /><Relationship Type="http://schemas.openxmlformats.org/officeDocument/2006/relationships/slide" Target="/ppt/slides/slide3.xml" Id="R547afff8d2d14173" /><Relationship Type="http://schemas.openxmlformats.org/officeDocument/2006/relationships/slide" Target="/ppt/slides/slide4.xml" Id="Raa09352d66f24651" /><Relationship Type="http://schemas.openxmlformats.org/officeDocument/2006/relationships/slide" Target="/ppt/slides/slide5.xml" Id="Rbfd8e66f5bba4ee0" /><Relationship Type="http://schemas.openxmlformats.org/officeDocument/2006/relationships/slide" Target="/ppt/slides/slide6.xml" Id="Re7da43b9ee4a4ff7" /><Relationship Type="http://schemas.openxmlformats.org/officeDocument/2006/relationships/slide" Target="/ppt/slides/slide7.xml" Id="R564189b43729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23b2edd77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b0c84805144ba" /><Relationship Type="http://schemas.openxmlformats.org/officeDocument/2006/relationships/theme" Target="/ppt/slideMasters/theme/theme1.xml" Id="R04833ee8617f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b0c848051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162e181c5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858b077f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01fe1b87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f066c68b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63d04348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40f6bb819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b9859e5e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6 273 224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WESTMANN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105A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PAI AS</a:t>
            </a:r>
          </a:p>
        </p:txBody>
      </p:sp>
    </p:spTree>
  </p:cSld>
  <p:clrMapOvr>
    <a:masterClrMapping xmlns:a="http://schemas.openxmlformats.org/drawingml/2006/main"/>
  </p:clrMapOvr>
</p:sld>
</file>