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72dd14af9d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fc66401bb47e9"/>
  </p:sldMasterIdLst>
  <p:sldIdLst>
    <p:sldId xmlns:r="http://schemas.openxmlformats.org/officeDocument/2006/relationships" id="256" r:id="R84ebc26bf6f5458b"/>
    <p:sldId xmlns:r="http://schemas.openxmlformats.org/officeDocument/2006/relationships" id="257" r:id="R4f8c15c1f2d8471f"/>
    <p:sldId xmlns:r="http://schemas.openxmlformats.org/officeDocument/2006/relationships" id="258" r:id="R97ef93cf3c884520"/>
    <p:sldId xmlns:r="http://schemas.openxmlformats.org/officeDocument/2006/relationships" id="259" r:id="R7ddb35b024cd4e37"/>
    <p:sldId xmlns:r="http://schemas.openxmlformats.org/officeDocument/2006/relationships" id="260" r:id="R480519b21f3446b8"/>
    <p:sldId xmlns:r="http://schemas.openxmlformats.org/officeDocument/2006/relationships" id="261" r:id="R5379b8f0e4e948fe"/>
    <p:sldId xmlns:r="http://schemas.openxmlformats.org/officeDocument/2006/relationships" id="262" r:id="R97dddea2f7684e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fc66401bb47e9" /><Relationship Type="http://schemas.openxmlformats.org/officeDocument/2006/relationships/slide" Target="/ppt/slides/slide1.xml" Id="R84ebc26bf6f5458b" /><Relationship Type="http://schemas.openxmlformats.org/officeDocument/2006/relationships/slide" Target="/ppt/slides/slide2.xml" Id="R4f8c15c1f2d8471f" /><Relationship Type="http://schemas.openxmlformats.org/officeDocument/2006/relationships/slide" Target="/ppt/slides/slide3.xml" Id="R97ef93cf3c884520" /><Relationship Type="http://schemas.openxmlformats.org/officeDocument/2006/relationships/slide" Target="/ppt/slides/slide4.xml" Id="R7ddb35b024cd4e37" /><Relationship Type="http://schemas.openxmlformats.org/officeDocument/2006/relationships/slide" Target="/ppt/slides/slide5.xml" Id="R480519b21f3446b8" /><Relationship Type="http://schemas.openxmlformats.org/officeDocument/2006/relationships/slide" Target="/ppt/slides/slide6.xml" Id="R5379b8f0e4e948fe" /><Relationship Type="http://schemas.openxmlformats.org/officeDocument/2006/relationships/slide" Target="/ppt/slides/slide7.xml" Id="R97dddea2f7684e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7a9dd885348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f4587a925462b" /><Relationship Type="http://schemas.openxmlformats.org/officeDocument/2006/relationships/theme" Target="/ppt/slideMasters/theme/theme1.xml" Id="R33ac08e72eed48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af4587a925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1a5d9627f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b8781d189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58f3485e6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b0912c4c348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ccf3c80ae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b6d4a204e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c1b626fe9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 INVEST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3 375 247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KALBERG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Leversbyveien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988 251 860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