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cbc83a675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e25cf066e48ce"/>
  </p:sldMasterIdLst>
  <p:sldIdLst>
    <p:sldId xmlns:r="http://schemas.openxmlformats.org/officeDocument/2006/relationships" id="256" r:id="R8022061bd96b4917"/>
    <p:sldId xmlns:r="http://schemas.openxmlformats.org/officeDocument/2006/relationships" id="257" r:id="Rf903259bddcd45cc"/>
    <p:sldId xmlns:r="http://schemas.openxmlformats.org/officeDocument/2006/relationships" id="258" r:id="Rd20f8da3429b4188"/>
    <p:sldId xmlns:r="http://schemas.openxmlformats.org/officeDocument/2006/relationships" id="259" r:id="R9cc3be268e5940b3"/>
    <p:sldId xmlns:r="http://schemas.openxmlformats.org/officeDocument/2006/relationships" id="260" r:id="R6676b3ee23fc49c6"/>
    <p:sldId xmlns:r="http://schemas.openxmlformats.org/officeDocument/2006/relationships" id="261" r:id="Rfd3e88d4e9d04d0a"/>
    <p:sldId xmlns:r="http://schemas.openxmlformats.org/officeDocument/2006/relationships" id="262" r:id="R0d92bcfd8de6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e25cf066e48ce" /><Relationship Type="http://schemas.openxmlformats.org/officeDocument/2006/relationships/slide" Target="/ppt/slides/slide1.xml" Id="R8022061bd96b4917" /><Relationship Type="http://schemas.openxmlformats.org/officeDocument/2006/relationships/slide" Target="/ppt/slides/slide2.xml" Id="Rf903259bddcd45cc" /><Relationship Type="http://schemas.openxmlformats.org/officeDocument/2006/relationships/slide" Target="/ppt/slides/slide3.xml" Id="Rd20f8da3429b4188" /><Relationship Type="http://schemas.openxmlformats.org/officeDocument/2006/relationships/slide" Target="/ppt/slides/slide4.xml" Id="R9cc3be268e5940b3" /><Relationship Type="http://schemas.openxmlformats.org/officeDocument/2006/relationships/slide" Target="/ppt/slides/slide5.xml" Id="R6676b3ee23fc49c6" /><Relationship Type="http://schemas.openxmlformats.org/officeDocument/2006/relationships/slide" Target="/ppt/slides/slide6.xml" Id="Rfd3e88d4e9d04d0a" /><Relationship Type="http://schemas.openxmlformats.org/officeDocument/2006/relationships/slide" Target="/ppt/slides/slide7.xml" Id="R0d92bcfd8de6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c4848c7be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76bcd54345c3" /><Relationship Type="http://schemas.openxmlformats.org/officeDocument/2006/relationships/theme" Target="/ppt/slideMasters/theme/theme1.xml" Id="Rd50bddafe769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b76bcd543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38f7a3a2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a928bfda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11b68254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8a994f988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2428e76b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de4cdc5f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25b853ac6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