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eb22c8f78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f54c0ee444ab0"/>
  </p:sldMasterIdLst>
  <p:sldIdLst>
    <p:sldId xmlns:r="http://schemas.openxmlformats.org/officeDocument/2006/relationships" id="256" r:id="Rc5e816c51ae0441d"/>
    <p:sldId xmlns:r="http://schemas.openxmlformats.org/officeDocument/2006/relationships" id="257" r:id="Rb879bb264fa242aa"/>
    <p:sldId xmlns:r="http://schemas.openxmlformats.org/officeDocument/2006/relationships" id="258" r:id="R06a0baca134a4b64"/>
    <p:sldId xmlns:r="http://schemas.openxmlformats.org/officeDocument/2006/relationships" id="259" r:id="Raa7c4034160343e8"/>
    <p:sldId xmlns:r="http://schemas.openxmlformats.org/officeDocument/2006/relationships" id="260" r:id="Rff12eff3fb6048ee"/>
    <p:sldId xmlns:r="http://schemas.openxmlformats.org/officeDocument/2006/relationships" id="261" r:id="R72d6561265534563"/>
    <p:sldId xmlns:r="http://schemas.openxmlformats.org/officeDocument/2006/relationships" id="262" r:id="R6f6985b90794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f54c0ee444ab0" /><Relationship Type="http://schemas.openxmlformats.org/officeDocument/2006/relationships/slide" Target="/ppt/slides/slide1.xml" Id="Rc5e816c51ae0441d" /><Relationship Type="http://schemas.openxmlformats.org/officeDocument/2006/relationships/slide" Target="/ppt/slides/slide2.xml" Id="Rb879bb264fa242aa" /><Relationship Type="http://schemas.openxmlformats.org/officeDocument/2006/relationships/slide" Target="/ppt/slides/slide3.xml" Id="R06a0baca134a4b64" /><Relationship Type="http://schemas.openxmlformats.org/officeDocument/2006/relationships/slide" Target="/ppt/slides/slide4.xml" Id="Raa7c4034160343e8" /><Relationship Type="http://schemas.openxmlformats.org/officeDocument/2006/relationships/slide" Target="/ppt/slides/slide5.xml" Id="Rff12eff3fb6048ee" /><Relationship Type="http://schemas.openxmlformats.org/officeDocument/2006/relationships/slide" Target="/ppt/slides/slide6.xml" Id="R72d6561265534563" /><Relationship Type="http://schemas.openxmlformats.org/officeDocument/2006/relationships/slide" Target="/ppt/slides/slide7.xml" Id="R6f6985b90794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a7946db68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569fad8cc40f4" /><Relationship Type="http://schemas.openxmlformats.org/officeDocument/2006/relationships/theme" Target="/ppt/slideMasters/theme/theme1.xml" Id="R337cd875d34c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569fad8cc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acb60f1f2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b658761d2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5d743766a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94d5ae20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92b49c27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77566140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a42f7554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HAMOCA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9 778 893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74 760 664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76 353 397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988 271 020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HAMOCA AS</a:t>
            </a:r>
          </a:p>
        </p:txBody>
      </p:sp>
    </p:spTree>
  </p:cSld>
  <p:clrMapOvr>
    <a:masterClrMapping xmlns:a="http://schemas.openxmlformats.org/drawingml/2006/main"/>
  </p:clrMapOvr>
</p:sld>
</file>