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7473ce979342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2369d2226945e5"/>
  </p:sldMasterIdLst>
  <p:sldIdLst>
    <p:sldId xmlns:r="http://schemas.openxmlformats.org/officeDocument/2006/relationships" id="256" r:id="R9409ac7d57eb4255"/>
    <p:sldId xmlns:r="http://schemas.openxmlformats.org/officeDocument/2006/relationships" id="257" r:id="R61e7f03550ae4eb4"/>
    <p:sldId xmlns:r="http://schemas.openxmlformats.org/officeDocument/2006/relationships" id="258" r:id="Rb041f75e45274941"/>
    <p:sldId xmlns:r="http://schemas.openxmlformats.org/officeDocument/2006/relationships" id="259" r:id="R2d5cddf45d21408c"/>
    <p:sldId xmlns:r="http://schemas.openxmlformats.org/officeDocument/2006/relationships" id="260" r:id="R9d8e8130727b4cb9"/>
    <p:sldId xmlns:r="http://schemas.openxmlformats.org/officeDocument/2006/relationships" id="261" r:id="R80e0f32948984a5d"/>
    <p:sldId xmlns:r="http://schemas.openxmlformats.org/officeDocument/2006/relationships" id="262" r:id="Rd56f4b66fa0649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2369d2226945e5" /><Relationship Type="http://schemas.openxmlformats.org/officeDocument/2006/relationships/slide" Target="/ppt/slides/slide1.xml" Id="R9409ac7d57eb4255" /><Relationship Type="http://schemas.openxmlformats.org/officeDocument/2006/relationships/slide" Target="/ppt/slides/slide2.xml" Id="R61e7f03550ae4eb4" /><Relationship Type="http://schemas.openxmlformats.org/officeDocument/2006/relationships/slide" Target="/ppt/slides/slide3.xml" Id="Rb041f75e45274941" /><Relationship Type="http://schemas.openxmlformats.org/officeDocument/2006/relationships/slide" Target="/ppt/slides/slide4.xml" Id="R2d5cddf45d21408c" /><Relationship Type="http://schemas.openxmlformats.org/officeDocument/2006/relationships/slide" Target="/ppt/slides/slide5.xml" Id="R9d8e8130727b4cb9" /><Relationship Type="http://schemas.openxmlformats.org/officeDocument/2006/relationships/slide" Target="/ppt/slides/slide6.xml" Id="R80e0f32948984a5d" /><Relationship Type="http://schemas.openxmlformats.org/officeDocument/2006/relationships/slide" Target="/ppt/slides/slide7.xml" Id="Rd56f4b66fa0649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401c9607ae42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3b69488244fab" /><Relationship Type="http://schemas.openxmlformats.org/officeDocument/2006/relationships/theme" Target="/ppt/slideMasters/theme/theme1.xml" Id="R2653d774410e45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23b69488244f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766961e1a43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0f77b3a2040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7374e8afb4b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a3b693e8f49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55b9033194d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b99e59fe046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d1a4b6a714e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MECCA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MECCA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899 463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166 388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3 081 845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593 281 560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597 172 948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ADOLFSEN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ADOLFSEN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roger@norlandia.no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988 283 533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MECCA INVEST AS</a:t>
            </a:r>
          </a:p>
        </p:txBody>
      </p:sp>
    </p:spTree>
  </p:cSld>
  <p:clrMapOvr>
    <a:masterClrMapping xmlns:a="http://schemas.openxmlformats.org/drawingml/2006/main"/>
  </p:clrMapOvr>
</p:sld>
</file>