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1316c8da1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a1be0af344345"/>
  </p:sldMasterIdLst>
  <p:sldIdLst>
    <p:sldId xmlns:r="http://schemas.openxmlformats.org/officeDocument/2006/relationships" id="256" r:id="Rd3563727ffcd4df5"/>
    <p:sldId xmlns:r="http://schemas.openxmlformats.org/officeDocument/2006/relationships" id="257" r:id="R758414a5d94c4a27"/>
    <p:sldId xmlns:r="http://schemas.openxmlformats.org/officeDocument/2006/relationships" id="258" r:id="Rb84a11b3ed054cba"/>
    <p:sldId xmlns:r="http://schemas.openxmlformats.org/officeDocument/2006/relationships" id="259" r:id="Rea715070aa0a4453"/>
    <p:sldId xmlns:r="http://schemas.openxmlformats.org/officeDocument/2006/relationships" id="260" r:id="Raeebf62bfad444cc"/>
    <p:sldId xmlns:r="http://schemas.openxmlformats.org/officeDocument/2006/relationships" id="261" r:id="R28d7d12dcfdd47a4"/>
    <p:sldId xmlns:r="http://schemas.openxmlformats.org/officeDocument/2006/relationships" id="262" r:id="R65b6ec47671f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a1be0af344345" /><Relationship Type="http://schemas.openxmlformats.org/officeDocument/2006/relationships/slide" Target="/ppt/slides/slide1.xml" Id="Rd3563727ffcd4df5" /><Relationship Type="http://schemas.openxmlformats.org/officeDocument/2006/relationships/slide" Target="/ppt/slides/slide2.xml" Id="R758414a5d94c4a27" /><Relationship Type="http://schemas.openxmlformats.org/officeDocument/2006/relationships/slide" Target="/ppt/slides/slide3.xml" Id="Rb84a11b3ed054cba" /><Relationship Type="http://schemas.openxmlformats.org/officeDocument/2006/relationships/slide" Target="/ppt/slides/slide4.xml" Id="Rea715070aa0a4453" /><Relationship Type="http://schemas.openxmlformats.org/officeDocument/2006/relationships/slide" Target="/ppt/slides/slide5.xml" Id="Raeebf62bfad444cc" /><Relationship Type="http://schemas.openxmlformats.org/officeDocument/2006/relationships/slide" Target="/ppt/slides/slide6.xml" Id="R28d7d12dcfdd47a4" /><Relationship Type="http://schemas.openxmlformats.org/officeDocument/2006/relationships/slide" Target="/ppt/slides/slide7.xml" Id="R65b6ec47671f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4c6ea19f7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186af1054231" /><Relationship Type="http://schemas.openxmlformats.org/officeDocument/2006/relationships/theme" Target="/ppt/slideMasters/theme/theme1.xml" Id="R184f270552d7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a186af105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2484480d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a8be9ecd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7662492b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5bf5dae740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e5958afe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50b893a3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199ac4e0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