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55858507042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04cd7acdb4b3f"/>
  </p:sldMasterIdLst>
  <p:sldIdLst>
    <p:sldId xmlns:r="http://schemas.openxmlformats.org/officeDocument/2006/relationships" id="256" r:id="R3eeac3585ffd46a2"/>
    <p:sldId xmlns:r="http://schemas.openxmlformats.org/officeDocument/2006/relationships" id="257" r:id="R2310d569c76640cf"/>
    <p:sldId xmlns:r="http://schemas.openxmlformats.org/officeDocument/2006/relationships" id="258" r:id="R85fdd29a87964757"/>
    <p:sldId xmlns:r="http://schemas.openxmlformats.org/officeDocument/2006/relationships" id="259" r:id="Rb8b92ad03a144656"/>
    <p:sldId xmlns:r="http://schemas.openxmlformats.org/officeDocument/2006/relationships" id="260" r:id="Rf876fdc53f83478a"/>
    <p:sldId xmlns:r="http://schemas.openxmlformats.org/officeDocument/2006/relationships" id="261" r:id="R447855965dee493e"/>
    <p:sldId xmlns:r="http://schemas.openxmlformats.org/officeDocument/2006/relationships" id="262" r:id="Rede6f78e2f16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04cd7acdb4b3f" /><Relationship Type="http://schemas.openxmlformats.org/officeDocument/2006/relationships/slide" Target="/ppt/slides/slide1.xml" Id="R3eeac3585ffd46a2" /><Relationship Type="http://schemas.openxmlformats.org/officeDocument/2006/relationships/slide" Target="/ppt/slides/slide2.xml" Id="R2310d569c76640cf" /><Relationship Type="http://schemas.openxmlformats.org/officeDocument/2006/relationships/slide" Target="/ppt/slides/slide3.xml" Id="R85fdd29a87964757" /><Relationship Type="http://schemas.openxmlformats.org/officeDocument/2006/relationships/slide" Target="/ppt/slides/slide4.xml" Id="Rb8b92ad03a144656" /><Relationship Type="http://schemas.openxmlformats.org/officeDocument/2006/relationships/slide" Target="/ppt/slides/slide5.xml" Id="Rf876fdc53f83478a" /><Relationship Type="http://schemas.openxmlformats.org/officeDocument/2006/relationships/slide" Target="/ppt/slides/slide6.xml" Id="R447855965dee493e" /><Relationship Type="http://schemas.openxmlformats.org/officeDocument/2006/relationships/slide" Target="/ppt/slides/slide7.xml" Id="Rede6f78e2f16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a4597f23d5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ca307005d496b" /><Relationship Type="http://schemas.openxmlformats.org/officeDocument/2006/relationships/theme" Target="/ppt/slideMasters/theme/theme1.xml" Id="R9fc84d374ae0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3ca307005d49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0d93b366441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cc6926ea34b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a5b77ce5f49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4f038e6f345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4e45e397eb40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1235fe12248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520f73683e48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FREDNES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FREDNES CONSULT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523 515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311 723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3 237 805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19 934 312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19 997 839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LONAR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KRISTINA WIDÉN SUND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LONAR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Pans veg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3940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93 47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988 298 913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FREDNES CONSULT AS</a:t>
            </a:r>
          </a:p>
        </p:txBody>
      </p:sp>
    </p:spTree>
  </p:cSld>
  <p:clrMapOvr>
    <a:masterClrMapping xmlns:a="http://schemas.openxmlformats.org/drawingml/2006/main"/>
  </p:clrMapOvr>
</p:sld>
</file>