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c515e0dfde46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06ac9a93da4875"/>
  </p:sldMasterIdLst>
  <p:sldIdLst>
    <p:sldId xmlns:r="http://schemas.openxmlformats.org/officeDocument/2006/relationships" id="256" r:id="Rdaa3f7c032a74bfe"/>
    <p:sldId xmlns:r="http://schemas.openxmlformats.org/officeDocument/2006/relationships" id="257" r:id="Rde93ab8381884051"/>
    <p:sldId xmlns:r="http://schemas.openxmlformats.org/officeDocument/2006/relationships" id="258" r:id="R459684489316486e"/>
    <p:sldId xmlns:r="http://schemas.openxmlformats.org/officeDocument/2006/relationships" id="259" r:id="Rfa721040cef14166"/>
    <p:sldId xmlns:r="http://schemas.openxmlformats.org/officeDocument/2006/relationships" id="260" r:id="R82fa7c66868a4381"/>
    <p:sldId xmlns:r="http://schemas.openxmlformats.org/officeDocument/2006/relationships" id="261" r:id="R2b9c7c2fffd7483f"/>
    <p:sldId xmlns:r="http://schemas.openxmlformats.org/officeDocument/2006/relationships" id="262" r:id="R2cc8395052ef42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6ac9a93da4875" /><Relationship Type="http://schemas.openxmlformats.org/officeDocument/2006/relationships/slide" Target="/ppt/slides/slide1.xml" Id="Rdaa3f7c032a74bfe" /><Relationship Type="http://schemas.openxmlformats.org/officeDocument/2006/relationships/slide" Target="/ppt/slides/slide2.xml" Id="Rde93ab8381884051" /><Relationship Type="http://schemas.openxmlformats.org/officeDocument/2006/relationships/slide" Target="/ppt/slides/slide3.xml" Id="R459684489316486e" /><Relationship Type="http://schemas.openxmlformats.org/officeDocument/2006/relationships/slide" Target="/ppt/slides/slide4.xml" Id="Rfa721040cef14166" /><Relationship Type="http://schemas.openxmlformats.org/officeDocument/2006/relationships/slide" Target="/ppt/slides/slide5.xml" Id="R82fa7c66868a4381" /><Relationship Type="http://schemas.openxmlformats.org/officeDocument/2006/relationships/slide" Target="/ppt/slides/slide6.xml" Id="R2b9c7c2fffd7483f" /><Relationship Type="http://schemas.openxmlformats.org/officeDocument/2006/relationships/slide" Target="/ppt/slides/slide7.xml" Id="R2cc8395052ef42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b1727ead243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73aa02e774974" /><Relationship Type="http://schemas.openxmlformats.org/officeDocument/2006/relationships/theme" Target="/ppt/slideMasters/theme/theme1.xml" Id="Rc8b05df5b20d41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73aa02e7749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65fe454c842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70d11c94a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8204eebc94d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fda6b2b7f41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cc07265fe43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584c075e94b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d85533ea2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SARASWATI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−6 991 531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13 771 636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233 932 877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233 935 573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HEDVIG JUELL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Mosserødveien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988 309 303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