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4b675d37940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9ac27e97514d59"/>
  </p:sldMasterIdLst>
  <p:sldIdLst>
    <p:sldId xmlns:r="http://schemas.openxmlformats.org/officeDocument/2006/relationships" id="256" r:id="Ra4c85b7c7a124607"/>
    <p:sldId xmlns:r="http://schemas.openxmlformats.org/officeDocument/2006/relationships" id="257" r:id="Rde6768e7a256463c"/>
    <p:sldId xmlns:r="http://schemas.openxmlformats.org/officeDocument/2006/relationships" id="258" r:id="Rbd0978f6018e4f02"/>
    <p:sldId xmlns:r="http://schemas.openxmlformats.org/officeDocument/2006/relationships" id="259" r:id="Rc5137f3939564146"/>
    <p:sldId xmlns:r="http://schemas.openxmlformats.org/officeDocument/2006/relationships" id="260" r:id="R8453fe02f2b64fdd"/>
    <p:sldId xmlns:r="http://schemas.openxmlformats.org/officeDocument/2006/relationships" id="261" r:id="Ra4d390f4a9a44b21"/>
    <p:sldId xmlns:r="http://schemas.openxmlformats.org/officeDocument/2006/relationships" id="262" r:id="Rcd3d37372af944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ac27e97514d59" /><Relationship Type="http://schemas.openxmlformats.org/officeDocument/2006/relationships/slide" Target="/ppt/slides/slide1.xml" Id="Ra4c85b7c7a124607" /><Relationship Type="http://schemas.openxmlformats.org/officeDocument/2006/relationships/slide" Target="/ppt/slides/slide2.xml" Id="Rde6768e7a256463c" /><Relationship Type="http://schemas.openxmlformats.org/officeDocument/2006/relationships/slide" Target="/ppt/slides/slide3.xml" Id="Rbd0978f6018e4f02" /><Relationship Type="http://schemas.openxmlformats.org/officeDocument/2006/relationships/slide" Target="/ppt/slides/slide4.xml" Id="Rc5137f3939564146" /><Relationship Type="http://schemas.openxmlformats.org/officeDocument/2006/relationships/slide" Target="/ppt/slides/slide5.xml" Id="R8453fe02f2b64fdd" /><Relationship Type="http://schemas.openxmlformats.org/officeDocument/2006/relationships/slide" Target="/ppt/slides/slide6.xml" Id="Ra4d390f4a9a44b21" /><Relationship Type="http://schemas.openxmlformats.org/officeDocument/2006/relationships/slide" Target="/ppt/slides/slide7.xml" Id="Rcd3d37372af944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4eb352135943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8ea47b20d4353" /><Relationship Type="http://schemas.openxmlformats.org/officeDocument/2006/relationships/theme" Target="/ppt/slideMasters/theme/theme1.xml" Id="R1b40451e1d83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28ea47b20d43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5a7df20b14f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a2df08adf4a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1ff54778b1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ef345486b44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9fcd29cf84d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b10cef05847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feb5c452a44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EGGUM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EGGUM REVISJON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1 773 065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186 509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595 078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982 327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DANIEL LITHELL-EGGUM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Sognaveien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peter@eggumrevisjon.no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www.eggumrevisjon.no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988 323 349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EGGUM REVISJON AS</a:t>
            </a:r>
          </a:p>
        </p:txBody>
      </p:sp>
    </p:spTree>
  </p:cSld>
  <p:clrMapOvr>
    <a:masterClrMapping xmlns:a="http://schemas.openxmlformats.org/drawingml/2006/main"/>
  </p:clrMapOvr>
</p:sld>
</file>