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1a41cb8cf84d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8517d7aa374f61"/>
  </p:sldMasterIdLst>
  <p:sldIdLst>
    <p:sldId xmlns:r="http://schemas.openxmlformats.org/officeDocument/2006/relationships" id="256" r:id="Rdb0afa13b3ba4b96"/>
    <p:sldId xmlns:r="http://schemas.openxmlformats.org/officeDocument/2006/relationships" id="257" r:id="R1bcb0fb0085d4c8e"/>
    <p:sldId xmlns:r="http://schemas.openxmlformats.org/officeDocument/2006/relationships" id="258" r:id="R84b937e03d3c47ec"/>
    <p:sldId xmlns:r="http://schemas.openxmlformats.org/officeDocument/2006/relationships" id="259" r:id="Rc60b8718972b4333"/>
    <p:sldId xmlns:r="http://schemas.openxmlformats.org/officeDocument/2006/relationships" id="260" r:id="Rba5fbc51337a41f4"/>
    <p:sldId xmlns:r="http://schemas.openxmlformats.org/officeDocument/2006/relationships" id="261" r:id="R0f93da5688ae4fcb"/>
    <p:sldId xmlns:r="http://schemas.openxmlformats.org/officeDocument/2006/relationships" id="262" r:id="R96ffd3b01d584a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8517d7aa374f61" /><Relationship Type="http://schemas.openxmlformats.org/officeDocument/2006/relationships/slide" Target="/ppt/slides/slide1.xml" Id="Rdb0afa13b3ba4b96" /><Relationship Type="http://schemas.openxmlformats.org/officeDocument/2006/relationships/slide" Target="/ppt/slides/slide2.xml" Id="R1bcb0fb0085d4c8e" /><Relationship Type="http://schemas.openxmlformats.org/officeDocument/2006/relationships/slide" Target="/ppt/slides/slide3.xml" Id="R84b937e03d3c47ec" /><Relationship Type="http://schemas.openxmlformats.org/officeDocument/2006/relationships/slide" Target="/ppt/slides/slide4.xml" Id="Rc60b8718972b4333" /><Relationship Type="http://schemas.openxmlformats.org/officeDocument/2006/relationships/slide" Target="/ppt/slides/slide5.xml" Id="Rba5fbc51337a41f4" /><Relationship Type="http://schemas.openxmlformats.org/officeDocument/2006/relationships/slide" Target="/ppt/slides/slide6.xml" Id="R0f93da5688ae4fcb" /><Relationship Type="http://schemas.openxmlformats.org/officeDocument/2006/relationships/slide" Target="/ppt/slides/slide7.xml" Id="R96ffd3b01d584a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5e34622c4241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5d9fb9dea844ff" /><Relationship Type="http://schemas.openxmlformats.org/officeDocument/2006/relationships/theme" Target="/ppt/slideMasters/theme/theme1.xml" Id="Rddd452cc308d4e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5d9fb9dea844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63d322ce1d4e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f6b1ac34814e3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eb14a7b83041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e48e998eb24a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fe5571b5ae43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a4d17148cd4fc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37e55be72c4f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TANNLEGE BJØRN HURLEN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BJØRN HURLEN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TANNLEGE BJØRN HURLEN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BJØRN HURLEN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BJØRN HURLEN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BJØRN HURLEN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5 002 096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759 328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3 099 625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13 969 045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14 659 868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BJØRN HURLEN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TORGARD HURLEN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BJØRN HURLEN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Torget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6413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988 324 558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BJØRN HURLEN AS</a:t>
            </a:r>
          </a:p>
        </p:txBody>
      </p:sp>
    </p:spTree>
  </p:cSld>
  <p:clrMapOvr>
    <a:masterClrMapping xmlns:a="http://schemas.openxmlformats.org/drawingml/2006/main"/>
  </p:clrMapOvr>
</p:sld>
</file>