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86609070c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be1ff8ce74906"/>
  </p:sldMasterIdLst>
  <p:sldIdLst>
    <p:sldId xmlns:r="http://schemas.openxmlformats.org/officeDocument/2006/relationships" id="256" r:id="R09c6e35237014917"/>
    <p:sldId xmlns:r="http://schemas.openxmlformats.org/officeDocument/2006/relationships" id="257" r:id="R3bfb608036c94ef8"/>
    <p:sldId xmlns:r="http://schemas.openxmlformats.org/officeDocument/2006/relationships" id="258" r:id="Rb10d8812dde748a2"/>
    <p:sldId xmlns:r="http://schemas.openxmlformats.org/officeDocument/2006/relationships" id="259" r:id="R2f4898a80e954897"/>
    <p:sldId xmlns:r="http://schemas.openxmlformats.org/officeDocument/2006/relationships" id="260" r:id="Rf784641b195f4f23"/>
    <p:sldId xmlns:r="http://schemas.openxmlformats.org/officeDocument/2006/relationships" id="261" r:id="Rc937b826b367466d"/>
    <p:sldId xmlns:r="http://schemas.openxmlformats.org/officeDocument/2006/relationships" id="262" r:id="Ree2f9142fd50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be1ff8ce74906" /><Relationship Type="http://schemas.openxmlformats.org/officeDocument/2006/relationships/slide" Target="/ppt/slides/slide1.xml" Id="R09c6e35237014917" /><Relationship Type="http://schemas.openxmlformats.org/officeDocument/2006/relationships/slide" Target="/ppt/slides/slide2.xml" Id="R3bfb608036c94ef8" /><Relationship Type="http://schemas.openxmlformats.org/officeDocument/2006/relationships/slide" Target="/ppt/slides/slide3.xml" Id="Rb10d8812dde748a2" /><Relationship Type="http://schemas.openxmlformats.org/officeDocument/2006/relationships/slide" Target="/ppt/slides/slide4.xml" Id="R2f4898a80e954897" /><Relationship Type="http://schemas.openxmlformats.org/officeDocument/2006/relationships/slide" Target="/ppt/slides/slide5.xml" Id="Rf784641b195f4f23" /><Relationship Type="http://schemas.openxmlformats.org/officeDocument/2006/relationships/slide" Target="/ppt/slides/slide6.xml" Id="Rc937b826b367466d" /><Relationship Type="http://schemas.openxmlformats.org/officeDocument/2006/relationships/slide" Target="/ppt/slides/slide7.xml" Id="Ree2f9142fd50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4bb4fb663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9a37912144c5d" /><Relationship Type="http://schemas.openxmlformats.org/officeDocument/2006/relationships/theme" Target="/ppt/slideMasters/theme/theme1.xml" Id="R9a97cda2eefd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9a3791214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87e069782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25f2ad71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d2c36704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d2e94db7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55380298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d307d52f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456623b2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DULLUM SLAKTERI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DULLUM SLAKTERI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15 704 256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DULLUM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DULLUM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988 329 983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DULLUM SLAKTERI INVEST AS</a:t>
            </a:r>
          </a:p>
        </p:txBody>
      </p:sp>
    </p:spTree>
  </p:cSld>
  <p:clrMapOvr>
    <a:masterClrMapping xmlns:a="http://schemas.openxmlformats.org/drawingml/2006/main"/>
  </p:clrMapOvr>
</p:sld>
</file>