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c02e0af57d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834a8a8f64982"/>
  </p:sldMasterIdLst>
  <p:sldIdLst>
    <p:sldId xmlns:r="http://schemas.openxmlformats.org/officeDocument/2006/relationships" id="256" r:id="R31974016455a4d2f"/>
    <p:sldId xmlns:r="http://schemas.openxmlformats.org/officeDocument/2006/relationships" id="257" r:id="R9fe3978eb7444d61"/>
    <p:sldId xmlns:r="http://schemas.openxmlformats.org/officeDocument/2006/relationships" id="258" r:id="R9244ae920c4c46e2"/>
    <p:sldId xmlns:r="http://schemas.openxmlformats.org/officeDocument/2006/relationships" id="259" r:id="Rcc218b5518084fb0"/>
    <p:sldId xmlns:r="http://schemas.openxmlformats.org/officeDocument/2006/relationships" id="260" r:id="R4c398707f92e49cd"/>
    <p:sldId xmlns:r="http://schemas.openxmlformats.org/officeDocument/2006/relationships" id="261" r:id="R8e8c6ff8132e4c55"/>
    <p:sldId xmlns:r="http://schemas.openxmlformats.org/officeDocument/2006/relationships" id="262" r:id="Re2cc2cbe7a99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834a8a8f64982" /><Relationship Type="http://schemas.openxmlformats.org/officeDocument/2006/relationships/slide" Target="/ppt/slides/slide1.xml" Id="R31974016455a4d2f" /><Relationship Type="http://schemas.openxmlformats.org/officeDocument/2006/relationships/slide" Target="/ppt/slides/slide2.xml" Id="R9fe3978eb7444d61" /><Relationship Type="http://schemas.openxmlformats.org/officeDocument/2006/relationships/slide" Target="/ppt/slides/slide3.xml" Id="R9244ae920c4c46e2" /><Relationship Type="http://schemas.openxmlformats.org/officeDocument/2006/relationships/slide" Target="/ppt/slides/slide4.xml" Id="Rcc218b5518084fb0" /><Relationship Type="http://schemas.openxmlformats.org/officeDocument/2006/relationships/slide" Target="/ppt/slides/slide5.xml" Id="R4c398707f92e49cd" /><Relationship Type="http://schemas.openxmlformats.org/officeDocument/2006/relationships/slide" Target="/ppt/slides/slide6.xml" Id="R8e8c6ff8132e4c55" /><Relationship Type="http://schemas.openxmlformats.org/officeDocument/2006/relationships/slide" Target="/ppt/slides/slide7.xml" Id="Re2cc2cbe7a99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2f4fbc34440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72968e9264742" /><Relationship Type="http://schemas.openxmlformats.org/officeDocument/2006/relationships/theme" Target="/ppt/slideMasters/theme/theme1.xml" Id="R1312aaa1507a47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72968e92647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fbbede9f3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3109eae59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737341c45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8062143b6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5dc293d0c41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f58fbd8af4a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c07a0e55f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 LAPPEN STJØRDAL-MERÅKER TRAFIKKSKOLE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 LAPPEN STJØRDAL-MERÅKER TRAFIKKSKOLE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130 259 691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19 597 492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15 438 280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61 897 681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88 371 596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Tollmoveien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19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988 331 465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 LAPPEN STJØRDAL-MERÅKER TRAFIKKSKOLE AS</a:t>
            </a:r>
          </a:p>
        </p:txBody>
      </p:sp>
    </p:spTree>
  </p:cSld>
  <p:clrMapOvr>
    <a:masterClrMapping xmlns:a="http://schemas.openxmlformats.org/drawingml/2006/main"/>
  </p:clrMapOvr>
</p:sld>
</file>