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bcd351cded4c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6853584cff47a1"/>
  </p:sldMasterIdLst>
  <p:sldIdLst>
    <p:sldId xmlns:r="http://schemas.openxmlformats.org/officeDocument/2006/relationships" id="256" r:id="R894f47af4280495c"/>
    <p:sldId xmlns:r="http://schemas.openxmlformats.org/officeDocument/2006/relationships" id="257" r:id="R3b883355ecf14980"/>
    <p:sldId xmlns:r="http://schemas.openxmlformats.org/officeDocument/2006/relationships" id="258" r:id="R96b790eccc65422f"/>
    <p:sldId xmlns:r="http://schemas.openxmlformats.org/officeDocument/2006/relationships" id="259" r:id="Rf6d7bbbed42c47af"/>
    <p:sldId xmlns:r="http://schemas.openxmlformats.org/officeDocument/2006/relationships" id="260" r:id="R0052a12728254164"/>
    <p:sldId xmlns:r="http://schemas.openxmlformats.org/officeDocument/2006/relationships" id="261" r:id="Ree962ba3188d45ed"/>
    <p:sldId xmlns:r="http://schemas.openxmlformats.org/officeDocument/2006/relationships" id="262" r:id="R3dd155a4ed704c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6853584cff47a1" /><Relationship Type="http://schemas.openxmlformats.org/officeDocument/2006/relationships/slide" Target="/ppt/slides/slide1.xml" Id="R894f47af4280495c" /><Relationship Type="http://schemas.openxmlformats.org/officeDocument/2006/relationships/slide" Target="/ppt/slides/slide2.xml" Id="R3b883355ecf14980" /><Relationship Type="http://schemas.openxmlformats.org/officeDocument/2006/relationships/slide" Target="/ppt/slides/slide3.xml" Id="R96b790eccc65422f" /><Relationship Type="http://schemas.openxmlformats.org/officeDocument/2006/relationships/slide" Target="/ppt/slides/slide4.xml" Id="Rf6d7bbbed42c47af" /><Relationship Type="http://schemas.openxmlformats.org/officeDocument/2006/relationships/slide" Target="/ppt/slides/slide5.xml" Id="R0052a12728254164" /><Relationship Type="http://schemas.openxmlformats.org/officeDocument/2006/relationships/slide" Target="/ppt/slides/slide6.xml" Id="Ree962ba3188d45ed" /><Relationship Type="http://schemas.openxmlformats.org/officeDocument/2006/relationships/slide" Target="/ppt/slides/slide7.xml" Id="R3dd155a4ed704c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5394d1ba5649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203d6bc0445f9" /><Relationship Type="http://schemas.openxmlformats.org/officeDocument/2006/relationships/theme" Target="/ppt/slideMasters/theme/theme1.xml" Id="R0c3598bd50cc4d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7203d6bc0445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d8088185945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4fc7f7c9a4b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89e070a794b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5ded7046f44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f53dd6e3c4c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f54364f8e41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771b84fff646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GRONGSTAD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GRONGSTAD REVISJON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4 629 182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705 418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577 759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1 728 025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2 438 809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ARNSTEIN GRONGSTAD  –  45,5 %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INGVAR GRONGSTAD  –  45,5 %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GRONGSTAD REVISJON AS  –  9,1 %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 Gulbrandsens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21 80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firmapost@grongstad.no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988 343 587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GRONGSTAD REVISJON AS</a:t>
            </a:r>
          </a:p>
        </p:txBody>
      </p:sp>
    </p:spTree>
  </p:cSld>
  <p:clrMapOvr>
    <a:masterClrMapping xmlns:a="http://schemas.openxmlformats.org/drawingml/2006/main"/>
  </p:clrMapOvr>
</p:sld>
</file>