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2605b7c5e649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85fe9a98dd4f17"/>
  </p:sldMasterIdLst>
  <p:sldIdLst>
    <p:sldId xmlns:r="http://schemas.openxmlformats.org/officeDocument/2006/relationships" id="256" r:id="R7f645a5022db45c4"/>
    <p:sldId xmlns:r="http://schemas.openxmlformats.org/officeDocument/2006/relationships" id="257" r:id="Rc32969edd39e4075"/>
    <p:sldId xmlns:r="http://schemas.openxmlformats.org/officeDocument/2006/relationships" id="258" r:id="R26a45e8b3b754fbe"/>
    <p:sldId xmlns:r="http://schemas.openxmlformats.org/officeDocument/2006/relationships" id="259" r:id="R92828b2a52824c60"/>
    <p:sldId xmlns:r="http://schemas.openxmlformats.org/officeDocument/2006/relationships" id="260" r:id="R27ea6c6ab6204633"/>
    <p:sldId xmlns:r="http://schemas.openxmlformats.org/officeDocument/2006/relationships" id="261" r:id="Rb29dbd75f8c24223"/>
    <p:sldId xmlns:r="http://schemas.openxmlformats.org/officeDocument/2006/relationships" id="262" r:id="R834aab5477f049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85fe9a98dd4f17" /><Relationship Type="http://schemas.openxmlformats.org/officeDocument/2006/relationships/slide" Target="/ppt/slides/slide1.xml" Id="R7f645a5022db45c4" /><Relationship Type="http://schemas.openxmlformats.org/officeDocument/2006/relationships/slide" Target="/ppt/slides/slide2.xml" Id="Rc32969edd39e4075" /><Relationship Type="http://schemas.openxmlformats.org/officeDocument/2006/relationships/slide" Target="/ppt/slides/slide3.xml" Id="R26a45e8b3b754fbe" /><Relationship Type="http://schemas.openxmlformats.org/officeDocument/2006/relationships/slide" Target="/ppt/slides/slide4.xml" Id="R92828b2a52824c60" /><Relationship Type="http://schemas.openxmlformats.org/officeDocument/2006/relationships/slide" Target="/ppt/slides/slide5.xml" Id="R27ea6c6ab6204633" /><Relationship Type="http://schemas.openxmlformats.org/officeDocument/2006/relationships/slide" Target="/ppt/slides/slide6.xml" Id="Rb29dbd75f8c24223" /><Relationship Type="http://schemas.openxmlformats.org/officeDocument/2006/relationships/slide" Target="/ppt/slides/slide7.xml" Id="R834aab5477f049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731206579e46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c6449b8834076" /><Relationship Type="http://schemas.openxmlformats.org/officeDocument/2006/relationships/theme" Target="/ppt/slideMasters/theme/theme1.xml" Id="R31f61848f2df47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6c6449b88340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f09a4b86040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f50af12ec45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b365a80bb45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d055bbaf840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acb1265a34f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d468d12b047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d7e69b63747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WILDHORN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WILDHORN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−204 018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−1 213 529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17 005 133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17 005 133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HENRIK M BUCK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MARIKA ELSEBETH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MORTEN HENRIK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Axera Business Management AS, 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988 394 831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