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bf96fec45348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1c99f7a2054b89"/>
  </p:sldMasterIdLst>
  <p:sldIdLst>
    <p:sldId xmlns:r="http://schemas.openxmlformats.org/officeDocument/2006/relationships" id="256" r:id="Rb527f10430674d11"/>
    <p:sldId xmlns:r="http://schemas.openxmlformats.org/officeDocument/2006/relationships" id="257" r:id="R25e214df16554057"/>
    <p:sldId xmlns:r="http://schemas.openxmlformats.org/officeDocument/2006/relationships" id="258" r:id="Raab73a6939c140e6"/>
    <p:sldId xmlns:r="http://schemas.openxmlformats.org/officeDocument/2006/relationships" id="259" r:id="R241fc66f40bd4266"/>
    <p:sldId xmlns:r="http://schemas.openxmlformats.org/officeDocument/2006/relationships" id="260" r:id="R5145ee5e533e4b9b"/>
    <p:sldId xmlns:r="http://schemas.openxmlformats.org/officeDocument/2006/relationships" id="261" r:id="R1064be8e9316412e"/>
    <p:sldId xmlns:r="http://schemas.openxmlformats.org/officeDocument/2006/relationships" id="262" r:id="R86f51908118547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1c99f7a2054b89" /><Relationship Type="http://schemas.openxmlformats.org/officeDocument/2006/relationships/slide" Target="/ppt/slides/slide1.xml" Id="Rb527f10430674d11" /><Relationship Type="http://schemas.openxmlformats.org/officeDocument/2006/relationships/slide" Target="/ppt/slides/slide2.xml" Id="R25e214df16554057" /><Relationship Type="http://schemas.openxmlformats.org/officeDocument/2006/relationships/slide" Target="/ppt/slides/slide3.xml" Id="Raab73a6939c140e6" /><Relationship Type="http://schemas.openxmlformats.org/officeDocument/2006/relationships/slide" Target="/ppt/slides/slide4.xml" Id="R241fc66f40bd4266" /><Relationship Type="http://schemas.openxmlformats.org/officeDocument/2006/relationships/slide" Target="/ppt/slides/slide5.xml" Id="R5145ee5e533e4b9b" /><Relationship Type="http://schemas.openxmlformats.org/officeDocument/2006/relationships/slide" Target="/ppt/slides/slide6.xml" Id="R1064be8e9316412e" /><Relationship Type="http://schemas.openxmlformats.org/officeDocument/2006/relationships/slide" Target="/ppt/slides/slide7.xml" Id="R86f51908118547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666180ccc34a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d2f4635524429" /><Relationship Type="http://schemas.openxmlformats.org/officeDocument/2006/relationships/theme" Target="/ppt/slideMasters/theme/theme1.xml" Id="R56cf152995754e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0d2f46355244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22b677c3a46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8af469b0a41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3c7e7c2af49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43ff595e942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d150a4d2e4a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afb2fa5bb48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eb9d8796a4e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SYFRAS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SYFRAS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−585 594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−971 105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51 436 427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51 592 341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BØRRE GAREGG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Nesbruveien 74A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988 396 605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SYFRAS AS</a:t>
            </a:r>
          </a:p>
        </p:txBody>
      </p:sp>
    </p:spTree>
  </p:cSld>
  <p:clrMapOvr>
    <a:masterClrMapping xmlns:a="http://schemas.openxmlformats.org/drawingml/2006/main"/>
  </p:clrMapOvr>
</p:sld>
</file>